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"/>
  </p:notesMasterIdLst>
  <p:handoutMasterIdLst>
    <p:handoutMasterId r:id="rId4"/>
  </p:handoutMasterIdLst>
  <p:sldIdLst>
    <p:sldId id="1888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  <p15:guide id="3" orient="horz" pos="3107" userDrawn="1">
          <p15:clr>
            <a:srgbClr val="A4A3A4"/>
          </p15:clr>
        </p15:guide>
        <p15:guide id="4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CCCC"/>
    <a:srgbClr val="99FF99"/>
    <a:srgbClr val="99FFCC"/>
    <a:srgbClr val="00CC66"/>
    <a:srgbClr val="339966"/>
    <a:srgbClr val="00B050"/>
    <a:srgbClr val="FF66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20" autoAdjust="0"/>
  </p:normalViewPr>
  <p:slideViewPr>
    <p:cSldViewPr>
      <p:cViewPr varScale="1">
        <p:scale>
          <a:sx n="71" d="100"/>
          <a:sy n="71" d="100"/>
        </p:scale>
        <p:origin x="140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46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3269" y="43"/>
      </p:cViewPr>
      <p:guideLst>
        <p:guide orient="horz" pos="2121"/>
        <p:guide pos="3107"/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4"/>
            <a:ext cx="2918831" cy="493315"/>
          </a:xfrm>
          <a:prstGeom prst="rect">
            <a:avLst/>
          </a:prstGeom>
        </p:spPr>
        <p:txBody>
          <a:bodyPr vert="horz" lIns="91400" tIns="45701" rIns="91400" bIns="4570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81" y="4"/>
            <a:ext cx="2918831" cy="493315"/>
          </a:xfrm>
          <a:prstGeom prst="rect">
            <a:avLst/>
          </a:prstGeom>
        </p:spPr>
        <p:txBody>
          <a:bodyPr vert="horz" lIns="91400" tIns="45701" rIns="91400" bIns="45701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8" y="9371288"/>
            <a:ext cx="2918831" cy="493315"/>
          </a:xfrm>
          <a:prstGeom prst="rect">
            <a:avLst/>
          </a:prstGeom>
        </p:spPr>
        <p:txBody>
          <a:bodyPr vert="horz" lIns="91400" tIns="45701" rIns="91400" bIns="4570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81" y="9371288"/>
            <a:ext cx="2918831" cy="493315"/>
          </a:xfrm>
          <a:prstGeom prst="rect">
            <a:avLst/>
          </a:prstGeom>
        </p:spPr>
        <p:txBody>
          <a:bodyPr vert="horz" lIns="91400" tIns="45701" rIns="91400" bIns="45701" rtlCol="0" anchor="b"/>
          <a:lstStyle>
            <a:lvl1pPr algn="r">
              <a:defRPr sz="1200"/>
            </a:lvl1pPr>
          </a:lstStyle>
          <a:p>
            <a:fld id="{745A3249-ECA7-4397-A088-F76EE518250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06553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4"/>
            <a:ext cx="2918831" cy="493315"/>
          </a:xfrm>
          <a:prstGeom prst="rect">
            <a:avLst/>
          </a:prstGeom>
        </p:spPr>
        <p:txBody>
          <a:bodyPr vert="horz" lIns="91400" tIns="45701" rIns="91400" bIns="4570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81" y="4"/>
            <a:ext cx="2918831" cy="493315"/>
          </a:xfrm>
          <a:prstGeom prst="rect">
            <a:avLst/>
          </a:prstGeom>
        </p:spPr>
        <p:txBody>
          <a:bodyPr vert="horz" lIns="91400" tIns="45701" rIns="91400" bIns="45701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0" tIns="45701" rIns="91400" bIns="4570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8"/>
            <a:ext cx="5388610" cy="4439842"/>
          </a:xfrm>
          <a:prstGeom prst="rect">
            <a:avLst/>
          </a:prstGeom>
        </p:spPr>
        <p:txBody>
          <a:bodyPr vert="horz" lIns="91400" tIns="45701" rIns="91400" bIns="4570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8" y="9371288"/>
            <a:ext cx="2918831" cy="493315"/>
          </a:xfrm>
          <a:prstGeom prst="rect">
            <a:avLst/>
          </a:prstGeom>
        </p:spPr>
        <p:txBody>
          <a:bodyPr vert="horz" lIns="91400" tIns="45701" rIns="91400" bIns="4570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81" y="9371288"/>
            <a:ext cx="2918831" cy="493315"/>
          </a:xfrm>
          <a:prstGeom prst="rect">
            <a:avLst/>
          </a:prstGeom>
        </p:spPr>
        <p:txBody>
          <a:bodyPr vert="horz" lIns="91400" tIns="45701" rIns="91400" bIns="45701" rtlCol="0" anchor="b"/>
          <a:lstStyle>
            <a:lvl1pPr algn="r">
              <a:defRPr sz="1200"/>
            </a:lvl1pPr>
          </a:lstStyle>
          <a:p>
            <a:fld id="{D01BEB24-90EA-4FC2-9BB7-C8A8B2D5BC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19934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E6F8470-32DE-4037-9702-C36CECD8A13E}" type="datetimeFigureOut">
              <a:rPr kumimoji="1" lang="ja-JP" altLang="en-US" smtClean="0"/>
              <a:pPr/>
              <a:t>2025/10/28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FA6097A-68F3-4AEB-AB29-E8FDA9DF1A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470-32DE-4037-9702-C36CECD8A13E}" type="datetimeFigureOut">
              <a:rPr kumimoji="1" lang="ja-JP" altLang="en-US" smtClean="0"/>
              <a:pPr/>
              <a:t>2025/10/28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097A-68F3-4AEB-AB29-E8FDA9DF1A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470-32DE-4037-9702-C36CECD8A13E}" type="datetimeFigureOut">
              <a:rPr kumimoji="1" lang="ja-JP" altLang="en-US" smtClean="0"/>
              <a:pPr/>
              <a:t>2025/10/28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097A-68F3-4AEB-AB29-E8FDA9DF1A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E6F8470-32DE-4037-9702-C36CECD8A13E}" type="datetimeFigureOut">
              <a:rPr kumimoji="1" lang="ja-JP" altLang="en-US" smtClean="0"/>
              <a:pPr/>
              <a:t>2025/10/28</a:t>
            </a:fld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A6097A-68F3-4AEB-AB29-E8FDA9DF1A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E6F8470-32DE-4037-9702-C36CECD8A13E}" type="datetimeFigureOut">
              <a:rPr kumimoji="1" lang="ja-JP" altLang="en-US" smtClean="0"/>
              <a:pPr/>
              <a:t>2025/10/28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FA6097A-68F3-4AEB-AB29-E8FDA9DF1A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470-32DE-4037-9702-C36CECD8A13E}" type="datetimeFigureOut">
              <a:rPr kumimoji="1" lang="ja-JP" altLang="en-US" smtClean="0"/>
              <a:pPr/>
              <a:t>2025/10/28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097A-68F3-4AEB-AB29-E8FDA9DF1A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470-32DE-4037-9702-C36CECD8A13E}" type="datetimeFigureOut">
              <a:rPr kumimoji="1" lang="ja-JP" altLang="en-US" smtClean="0"/>
              <a:pPr/>
              <a:t>2025/10/28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097A-68F3-4AEB-AB29-E8FDA9DF1A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E6F8470-32DE-4037-9702-C36CECD8A13E}" type="datetimeFigureOut">
              <a:rPr kumimoji="1" lang="ja-JP" altLang="en-US" smtClean="0"/>
              <a:pPr/>
              <a:t>2025/10/28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A6097A-68F3-4AEB-AB29-E8FDA9DF1A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8470-32DE-4037-9702-C36CECD8A13E}" type="datetimeFigureOut">
              <a:rPr kumimoji="1" lang="ja-JP" altLang="en-US" smtClean="0"/>
              <a:pPr/>
              <a:t>2025/10/28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097A-68F3-4AEB-AB29-E8FDA9DF1A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ー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1" name="日付プレースホルダー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E6F8470-32DE-4037-9702-C36CECD8A13E}" type="datetimeFigureOut">
              <a:rPr kumimoji="1" lang="ja-JP" altLang="en-US" smtClean="0"/>
              <a:pPr/>
              <a:t>2025/10/28</a:t>
            </a:fld>
            <a:endParaRPr kumimoji="1" lang="ja-JP" altLang="en-US"/>
          </a:p>
        </p:txBody>
      </p:sp>
      <p:sp>
        <p:nvSpPr>
          <p:cNvPr id="22" name="スライド番号プレースホルダー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A6097A-68F3-4AEB-AB29-E8FDA9DF1A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3" name="フッター プレースホルダー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E6F8470-32DE-4037-9702-C36CECD8A13E}" type="datetimeFigureOut">
              <a:rPr kumimoji="1" lang="ja-JP" altLang="en-US" smtClean="0"/>
              <a:pPr/>
              <a:t>2025/10/28</a:t>
            </a:fld>
            <a:endParaRPr kumimoji="1" lang="ja-JP" altLang="en-US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A6097A-68F3-4AEB-AB29-E8FDA9DF1A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1" name="フッター プレースホルダー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E6F8470-32DE-4037-9702-C36CECD8A13E}" type="datetimeFigureOut">
              <a:rPr kumimoji="1" lang="ja-JP" altLang="en-US" smtClean="0"/>
              <a:pPr/>
              <a:t>2025/10/28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FA6097A-68F3-4AEB-AB29-E8FDA9DF1A1D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図 4">
            <a:extLst>
              <a:ext uri="{FF2B5EF4-FFF2-40B4-BE49-F238E27FC236}">
                <a16:creationId xmlns:a16="http://schemas.microsoft.com/office/drawing/2014/main" id="{2FA488F3-A37A-40B6-ABA0-9A146E492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077" y="1607626"/>
            <a:ext cx="4714876" cy="4430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テキスト ボックス 5">
            <a:extLst>
              <a:ext uri="{FF2B5EF4-FFF2-40B4-BE49-F238E27FC236}">
                <a16:creationId xmlns:a16="http://schemas.microsoft.com/office/drawing/2014/main" id="{F664D45A-3A9F-43E4-8176-014B1EB0CD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715" y="2224486"/>
            <a:ext cx="696024" cy="347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5000"/>
              <a:buFont typeface="Monotype Sorts" charset="2"/>
              <a:buChar char=""/>
              <a:defRPr kumimoji="1" sz="3600">
                <a:solidFill>
                  <a:srgbClr val="00279F"/>
                </a:solidFill>
                <a:latin typeface="Osaka" charset="-128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–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Monotype Sorts" charset="2"/>
              <a:buChar char="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3323" b="1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自ら進んで学ぶ子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0C971DC-4BB9-470C-A28C-27FA2ADB71A1}"/>
              </a:ext>
            </a:extLst>
          </p:cNvPr>
          <p:cNvSpPr txBox="1"/>
          <p:nvPr/>
        </p:nvSpPr>
        <p:spPr>
          <a:xfrm>
            <a:off x="269275" y="1081389"/>
            <a:ext cx="2541453" cy="61555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  <a:effectLst>
            <a:glow rad="63500">
              <a:srgbClr val="00B050">
                <a:alpha val="40000"/>
              </a:srgbClr>
            </a:glo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ja-JP" altLang="en-US" sz="2000" b="1" u="sng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めざす薗っ子</a:t>
            </a:r>
            <a:endParaRPr lang="en-US" altLang="ja-JP" sz="2000" b="1" u="sng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>
              <a:defRPr/>
            </a:pPr>
            <a:r>
              <a:rPr lang="ja-JP" altLang="en-US" sz="1400" b="1" dirty="0">
                <a:solidFill>
                  <a:srgbClr val="00206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～薗小ハッピークローバー～</a:t>
            </a:r>
          </a:p>
        </p:txBody>
      </p:sp>
      <p:sp>
        <p:nvSpPr>
          <p:cNvPr id="47120" name="テキスト ボックス 8">
            <a:extLst>
              <a:ext uri="{FF2B5EF4-FFF2-40B4-BE49-F238E27FC236}">
                <a16:creationId xmlns:a16="http://schemas.microsoft.com/office/drawing/2014/main" id="{474B38F4-01EF-4465-9632-8800E8B95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557" y="2274179"/>
            <a:ext cx="696024" cy="27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5000"/>
              <a:buFont typeface="Monotype Sorts" charset="2"/>
              <a:buChar char=""/>
              <a:defRPr kumimoji="1" sz="3600">
                <a:solidFill>
                  <a:srgbClr val="00279F"/>
                </a:solidFill>
                <a:latin typeface="Osaka" charset="-128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–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Monotype Sorts" charset="2"/>
              <a:buChar char="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3323" b="1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命をまもる子</a:t>
            </a:r>
          </a:p>
        </p:txBody>
      </p:sp>
      <p:sp>
        <p:nvSpPr>
          <p:cNvPr id="47124" name="テキスト ボックス 38">
            <a:extLst>
              <a:ext uri="{FF2B5EF4-FFF2-40B4-BE49-F238E27FC236}">
                <a16:creationId xmlns:a16="http://schemas.microsoft.com/office/drawing/2014/main" id="{0F23D353-83AA-4A0F-A518-57FFD23E5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4669" y="3312362"/>
            <a:ext cx="913069" cy="944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5000"/>
              <a:buFont typeface="Monotype Sorts" charset="2"/>
              <a:buChar char=""/>
              <a:defRPr kumimoji="1" sz="3600">
                <a:solidFill>
                  <a:srgbClr val="00279F"/>
                </a:solidFill>
                <a:latin typeface="Osaka" charset="-128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–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Monotype Sorts" charset="2"/>
              <a:buChar char="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5539" dirty="0">
                <a:ln w="15875">
                  <a:solidFill>
                    <a:srgbClr val="0000CC"/>
                  </a:solidFill>
                  <a:round/>
                </a:ln>
                <a:solidFill>
                  <a:srgbClr val="00B0F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知</a:t>
            </a:r>
          </a:p>
        </p:txBody>
      </p:sp>
      <p:pic>
        <p:nvPicPr>
          <p:cNvPr id="47128" name="図 43">
            <a:extLst>
              <a:ext uri="{FF2B5EF4-FFF2-40B4-BE49-F238E27FC236}">
                <a16:creationId xmlns:a16="http://schemas.microsoft.com/office/drawing/2014/main" id="{F49AC6FB-B390-444A-9A2F-E400F5B7DD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069" y="3270762"/>
            <a:ext cx="1140069" cy="1135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5A63B58-96A5-48AE-9B5F-BEB2CEF5F8E9}"/>
              </a:ext>
            </a:extLst>
          </p:cNvPr>
          <p:cNvSpPr txBox="1"/>
          <p:nvPr/>
        </p:nvSpPr>
        <p:spPr>
          <a:xfrm>
            <a:off x="2456589" y="230748"/>
            <a:ext cx="4220559" cy="584775"/>
          </a:xfrm>
          <a:prstGeom prst="rect">
            <a:avLst/>
          </a:prstGeom>
          <a:solidFill>
            <a:srgbClr val="FFEBFF"/>
          </a:solidFill>
          <a:ln w="76200" cap="rnd" cmpd="thickThin">
            <a:solidFill>
              <a:schemeClr val="accent4">
                <a:lumMod val="60000"/>
                <a:lumOff val="40000"/>
              </a:schemeClr>
            </a:solidFill>
            <a:bevel/>
          </a:ln>
          <a:effectLst>
            <a:glow rad="63500">
              <a:srgbClr val="00B050">
                <a:alpha val="40000"/>
              </a:srgbClr>
            </a:glo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みんなが</a:t>
            </a:r>
            <a:r>
              <a:rPr lang="ja-JP" altLang="en-US" sz="32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幸せ</a:t>
            </a:r>
            <a:r>
              <a:rPr lang="ja-JP" altLang="en-US" sz="3200" b="1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な学校</a:t>
            </a:r>
            <a:endParaRPr lang="en-US" altLang="ja-JP" sz="3200" b="1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7" name="テキスト ボックス 38">
            <a:extLst>
              <a:ext uri="{FF2B5EF4-FFF2-40B4-BE49-F238E27FC236}">
                <a16:creationId xmlns:a16="http://schemas.microsoft.com/office/drawing/2014/main" id="{1B59C76F-0808-4ABE-BDAE-B0258A19E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5635" y="3312362"/>
            <a:ext cx="913069" cy="944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5000"/>
              <a:buFont typeface="Monotype Sorts" charset="2"/>
              <a:buChar char=""/>
              <a:defRPr kumimoji="1" sz="3600">
                <a:solidFill>
                  <a:srgbClr val="00279F"/>
                </a:solidFill>
                <a:latin typeface="Osaka" charset="-128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–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Monotype Sorts" charset="2"/>
              <a:buChar char="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5539" dirty="0">
                <a:ln w="15875">
                  <a:solidFill>
                    <a:srgbClr val="339966"/>
                  </a:solidFill>
                  <a:round/>
                </a:ln>
                <a:solidFill>
                  <a:srgbClr val="00CC66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体</a:t>
            </a:r>
          </a:p>
        </p:txBody>
      </p:sp>
      <p:sp>
        <p:nvSpPr>
          <p:cNvPr id="28" name="テキスト ボックス 38">
            <a:extLst>
              <a:ext uri="{FF2B5EF4-FFF2-40B4-BE49-F238E27FC236}">
                <a16:creationId xmlns:a16="http://schemas.microsoft.com/office/drawing/2014/main" id="{EC719050-8B1B-4AA0-94C2-ACC8DBADE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0549" y="2367616"/>
            <a:ext cx="913069" cy="944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5000"/>
              <a:buFont typeface="Monotype Sorts" charset="2"/>
              <a:buChar char=""/>
              <a:defRPr kumimoji="1" sz="3600">
                <a:solidFill>
                  <a:srgbClr val="00279F"/>
                </a:solidFill>
                <a:latin typeface="Osaka" charset="-128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–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Monotype Sorts" charset="2"/>
              <a:buChar char="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5539" dirty="0">
                <a:ln w="15875">
                  <a:solidFill>
                    <a:srgbClr val="FF3300"/>
                  </a:solidFill>
                  <a:round/>
                </a:ln>
                <a:solidFill>
                  <a:srgbClr val="FF99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徳</a:t>
            </a:r>
          </a:p>
        </p:txBody>
      </p:sp>
      <p:pic>
        <p:nvPicPr>
          <p:cNvPr id="47134" name="図 43">
            <a:extLst>
              <a:ext uri="{FF2B5EF4-FFF2-40B4-BE49-F238E27FC236}">
                <a16:creationId xmlns:a16="http://schemas.microsoft.com/office/drawing/2014/main" id="{CF62565D-60E2-4654-B81B-740DB72F48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708" y="3256718"/>
            <a:ext cx="1138603" cy="1135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35" name="図 43">
            <a:extLst>
              <a:ext uri="{FF2B5EF4-FFF2-40B4-BE49-F238E27FC236}">
                <a16:creationId xmlns:a16="http://schemas.microsoft.com/office/drawing/2014/main" id="{A7816D32-44D9-433C-BD4F-9F07B6AE06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860" y="2333570"/>
            <a:ext cx="1138603" cy="113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図 43">
            <a:extLst>
              <a:ext uri="{FF2B5EF4-FFF2-40B4-BE49-F238E27FC236}">
                <a16:creationId xmlns:a16="http://schemas.microsoft.com/office/drawing/2014/main" id="{AE616817-29B0-488B-A968-A459D20615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9191" y="4392391"/>
            <a:ext cx="1844140" cy="1021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テキスト ボックス 38">
            <a:extLst>
              <a:ext uri="{FF2B5EF4-FFF2-40B4-BE49-F238E27FC236}">
                <a16:creationId xmlns:a16="http://schemas.microsoft.com/office/drawing/2014/main" id="{2E061246-EF9C-47A3-A0D6-ACAAE551D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865" y="4459369"/>
            <a:ext cx="17347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5000"/>
              <a:buFont typeface="Monotype Sorts" charset="2"/>
              <a:buChar char=""/>
              <a:defRPr kumimoji="1" sz="3600">
                <a:solidFill>
                  <a:srgbClr val="00279F"/>
                </a:solidFill>
                <a:latin typeface="Osaka" charset="-128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–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Monotype Sorts" charset="2"/>
              <a:buChar char="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sz="4000" dirty="0">
                <a:ln w="15875">
                  <a:solidFill>
                    <a:srgbClr val="FF0000"/>
                  </a:solidFill>
                  <a:round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郷土愛</a:t>
            </a:r>
          </a:p>
        </p:txBody>
      </p:sp>
      <p:sp>
        <p:nvSpPr>
          <p:cNvPr id="31" name="テキスト ボックス 10">
            <a:extLst>
              <a:ext uri="{FF2B5EF4-FFF2-40B4-BE49-F238E27FC236}">
                <a16:creationId xmlns:a16="http://schemas.microsoft.com/office/drawing/2014/main" id="{FE01189E-6497-4FB6-9B14-A7D8758E1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1069" y="1112527"/>
            <a:ext cx="3725072" cy="603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5000"/>
              <a:buFont typeface="Monotype Sorts" charset="2"/>
              <a:buChar char=""/>
              <a:defRPr kumimoji="1" sz="3600">
                <a:solidFill>
                  <a:srgbClr val="00279F"/>
                </a:solidFill>
                <a:latin typeface="Osaka" charset="-128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–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Monotype Sorts" charset="2"/>
              <a:buChar char="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3323" b="1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よさを認め合える子</a:t>
            </a:r>
          </a:p>
        </p:txBody>
      </p:sp>
      <p:sp>
        <p:nvSpPr>
          <p:cNvPr id="33" name="テキスト ボックス 10">
            <a:extLst>
              <a:ext uri="{FF2B5EF4-FFF2-40B4-BE49-F238E27FC236}">
                <a16:creationId xmlns:a16="http://schemas.microsoft.com/office/drawing/2014/main" id="{EA25C4F7-C25C-4901-B0FF-033625EF0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4536" y="6060910"/>
            <a:ext cx="3523957" cy="603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5000"/>
              <a:buFont typeface="Monotype Sorts" charset="2"/>
              <a:buChar char=""/>
              <a:defRPr kumimoji="1" sz="3600">
                <a:solidFill>
                  <a:srgbClr val="00279F"/>
                </a:solidFill>
                <a:latin typeface="Osaka" charset="-128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–"/>
              <a:defRPr kumimoji="1" sz="3600">
                <a:solidFill>
                  <a:schemeClr val="tx1"/>
                </a:solidFill>
                <a:latin typeface="Osaka" charset="-128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Monotype Sorts" charset="2"/>
              <a:buChar char="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Osaka" charset="-128"/>
                <a:ea typeface="Osaka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3323" b="1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薗が大好きな子</a:t>
            </a: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C0DB5E7F-E604-4C87-820F-2D89F41436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031" y="5505179"/>
            <a:ext cx="1571738" cy="1130975"/>
          </a:xfrm>
          <a:prstGeom prst="roundRect">
            <a:avLst>
              <a:gd name="adj" fmla="val 2685"/>
            </a:avLst>
          </a:prstGeom>
          <a:noFill/>
          <a:ln w="76200" cap="sq">
            <a:solidFill>
              <a:schemeClr val="accent4">
                <a:lumMod val="60000"/>
                <a:lumOff val="40000"/>
              </a:schemeClr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8617571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赤紫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8955</TotalTime>
  <Words>32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HG創英角ﾎﾟｯﾌﾟ体</vt:lpstr>
      <vt:lpstr>UD デジタル 教科書体 NK-B</vt:lpstr>
      <vt:lpstr>UD デジタル 教科書体 NP-R</vt:lpstr>
      <vt:lpstr>Calibri</vt:lpstr>
      <vt:lpstr>Century Schoolbook</vt:lpstr>
      <vt:lpstr>Wingdings</vt:lpstr>
      <vt:lpstr>Wingdings 2</vt:lpstr>
      <vt:lpstr>スパイス</vt:lpstr>
      <vt:lpstr>PowerPoint プレゼンテーション</vt:lpstr>
    </vt:vector>
  </TitlesOfParts>
  <Company>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　令和７年度　薗小学校　　　　</dc:title>
  <dc:creator>user</dc:creator>
  <cp:lastModifiedBy>teacher</cp:lastModifiedBy>
  <cp:revision>525</cp:revision>
  <cp:lastPrinted>2025-03-31T00:58:36Z</cp:lastPrinted>
  <dcterms:created xsi:type="dcterms:W3CDTF">2012-12-28T01:49:40Z</dcterms:created>
  <dcterms:modified xsi:type="dcterms:W3CDTF">2025-10-28T05:31:03Z</dcterms:modified>
</cp:coreProperties>
</file>