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embeddedFontLst>
    <p:embeddedFont>
      <p:font typeface="PT Sans Narrow"/>
      <p:regular r:id="rId11"/>
      <p:bold r:id="rId12"/>
    </p:embeddedFont>
    <p:embeddedFont>
      <p:font typeface="Open Sans"/>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PTSansNarrow-regular.fntdata"/><Relationship Id="rId10" Type="http://schemas.openxmlformats.org/officeDocument/2006/relationships/slide" Target="slides/slide5.xml"/><Relationship Id="rId13" Type="http://schemas.openxmlformats.org/officeDocument/2006/relationships/font" Target="fonts/OpenSans-regular.fntdata"/><Relationship Id="rId12" Type="http://schemas.openxmlformats.org/officeDocument/2006/relationships/font" Target="fonts/PTSansNarrow-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OpenSans-italic.fntdata"/><Relationship Id="rId14" Type="http://schemas.openxmlformats.org/officeDocument/2006/relationships/font" Target="fonts/OpenSans-bold.fntdata"/><Relationship Id="rId16" Type="http://schemas.openxmlformats.org/officeDocument/2006/relationships/font" Target="fonts/OpenSans-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91b4d8a60f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91b4d8a60f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91b4d8a60f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91b4d8a60f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91b4d8a60f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91b4d8a60f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91b4d8a60f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91b4d8a60f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cap="flat" cmpd="sng" w="76200">
            <a:solidFill>
              <a:schemeClr val="lt2"/>
            </a:solidFill>
            <a:prstDash val="solid"/>
            <a:round/>
            <a:headEnd len="sm" w="sm" type="none"/>
            <a:tailEnd len="sm" w="sm" type="none"/>
          </a:ln>
        </p:spPr>
      </p:cxnSp>
      <p:cxnSp>
        <p:nvCxnSpPr>
          <p:cNvPr id="11" name="Google Shape;11;p2"/>
          <p:cNvCxnSpPr/>
          <p:nvPr/>
        </p:nvCxnSpPr>
        <p:spPr>
          <a:xfrm>
            <a:off x="1575035" y="3158252"/>
            <a:ext cx="562200" cy="0"/>
          </a:xfrm>
          <a:prstGeom prst="straightConnector1">
            <a:avLst/>
          </a:prstGeom>
          <a:noFill/>
          <a:ln cap="flat" cmpd="sng" w="76200">
            <a:solidFill>
              <a:schemeClr val="lt2"/>
            </a:solidFill>
            <a:prstDash val="solid"/>
            <a:round/>
            <a:headEnd len="sm" w="sm" type="none"/>
            <a:tailEnd len="sm" w="sm" type="none"/>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4" name="Google Shape;14;p2"/>
            <p:cNvCxnSpPr/>
            <p:nvPr/>
          </p:nvCxnSpPr>
          <p:spPr>
            <a:xfrm rot="10800000">
              <a:off x="1346429" y="1163700"/>
              <a:ext cx="6452100" cy="0"/>
            </a:xfrm>
            <a:prstGeom prst="straightConnector1">
              <a:avLst/>
            </a:prstGeom>
            <a:noFill/>
            <a:ln cap="flat" cmpd="sng" w="9525">
              <a:solidFill>
                <a:schemeClr val="accent3"/>
              </a:solidFill>
              <a:prstDash val="solid"/>
              <a:round/>
              <a:headEnd len="sm" w="sm" type="none"/>
              <a:tailEnd len="sm" w="sm" type="none"/>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7" name="Google Shape;17;p2"/>
            <p:cNvCxnSpPr/>
            <p:nvPr/>
          </p:nvCxnSpPr>
          <p:spPr>
            <a:xfrm>
              <a:off x="1346435" y="3969088"/>
              <a:ext cx="6452100" cy="0"/>
            </a:xfrm>
            <a:prstGeom prst="straightConnector1">
              <a:avLst/>
            </a:prstGeom>
            <a:noFill/>
            <a:ln cap="flat" cmpd="sng" w="9525">
              <a:solidFill>
                <a:schemeClr val="accent3"/>
              </a:solidFill>
              <a:prstDash val="solid"/>
              <a:round/>
              <a:headEnd len="sm" w="sm" type="none"/>
              <a:tailEnd len="sm" w="sm" type="none"/>
            </a:ln>
          </p:spPr>
        </p:cxnSp>
      </p:grpSp>
      <p:sp>
        <p:nvSpPr>
          <p:cNvPr id="18" name="Google Shape;18;p2"/>
          <p:cNvSpPr txBox="1"/>
          <p:nvPr>
            <p:ph type="ctrTitle"/>
          </p:nvPr>
        </p:nvSpPr>
        <p:spPr>
          <a:xfrm>
            <a:off x="1004150" y="1751764"/>
            <a:ext cx="7136700" cy="1022400"/>
          </a:xfrm>
          <a:prstGeom prst="rect">
            <a:avLst/>
          </a:prstGeom>
        </p:spPr>
        <p:txBody>
          <a:bodyPr anchorCtr="0" anchor="b" bIns="91425" lIns="91425" spcFirstLastPara="1" rIns="91425" wrap="square" tIns="91425">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9" name="Google Shape;19;p2"/>
          <p:cNvSpPr txBox="1"/>
          <p:nvPr>
            <p:ph idx="1" type="subTitle"/>
          </p:nvPr>
        </p:nvSpPr>
        <p:spPr>
          <a:xfrm>
            <a:off x="2137225" y="2850039"/>
            <a:ext cx="48705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20" name="Google Shape;20;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5"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1"/>
          <p:cNvSpPr txBox="1"/>
          <p:nvPr>
            <p:ph hasCustomPrompt="1" type="title"/>
          </p:nvPr>
        </p:nvSpPr>
        <p:spPr>
          <a:xfrm>
            <a:off x="311700" y="1304850"/>
            <a:ext cx="85206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p:nvPr>
            <p:ph idx="1" type="body"/>
          </p:nvPr>
        </p:nvSpPr>
        <p:spPr>
          <a:xfrm>
            <a:off x="311700" y="299565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9" name="Google Shape;59;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0" name="Shape 60"/>
        <p:cNvGrpSpPr/>
        <p:nvPr/>
      </p:nvGrpSpPr>
      <p:grpSpPr>
        <a:xfrm>
          <a:off x="0" y="0"/>
          <a:ext cx="0" cy="0"/>
          <a:chOff x="0" y="0"/>
          <a:chExt cx="0" cy="0"/>
        </a:xfrm>
      </p:grpSpPr>
      <p:sp>
        <p:nvSpPr>
          <p:cNvPr id="61" name="Google Shape;61;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txBox="1"/>
          <p:nvPr>
            <p:ph type="title"/>
          </p:nvPr>
        </p:nvSpPr>
        <p:spPr>
          <a:xfrm>
            <a:off x="311700" y="814800"/>
            <a:ext cx="8571300" cy="942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p:txBody>
      </p:sp>
      <p:sp>
        <p:nvSpPr>
          <p:cNvPr id="24" name="Google Shape;24;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5"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8" name="Google Shape;28;p4"/>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9" name="Google Shape;2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0" name="Shape 30"/>
        <p:cNvGrpSpPr/>
        <p:nvPr/>
      </p:nvGrpSpPr>
      <p:grpSpPr>
        <a:xfrm>
          <a:off x="0" y="0"/>
          <a:ext cx="0" cy="0"/>
          <a:chOff x="0" y="0"/>
          <a:chExt cx="0" cy="0"/>
        </a:xfrm>
      </p:grpSpPr>
      <p:sp>
        <p:nvSpPr>
          <p:cNvPr id="31" name="Google Shape;31;p5"/>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2" name="Google Shape;32;p5"/>
          <p:cNvSpPr txBox="1"/>
          <p:nvPr>
            <p:ph idx="1" type="body"/>
          </p:nvPr>
        </p:nvSpPr>
        <p:spPr>
          <a:xfrm>
            <a:off x="311700" y="1266175"/>
            <a:ext cx="3999900" cy="33027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3" name="Google Shape;33;p5"/>
          <p:cNvSpPr txBox="1"/>
          <p:nvPr>
            <p:ph idx="2" type="body"/>
          </p:nvPr>
        </p:nvSpPr>
        <p:spPr>
          <a:xfrm>
            <a:off x="4832400" y="1266175"/>
            <a:ext cx="3999900" cy="33027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5" name="Shape 35"/>
        <p:cNvGrpSpPr/>
        <p:nvPr/>
      </p:nvGrpSpPr>
      <p:grpSpPr>
        <a:xfrm>
          <a:off x="0" y="0"/>
          <a:ext cx="0" cy="0"/>
          <a:chOff x="0" y="0"/>
          <a:chExt cx="0" cy="0"/>
        </a:xfrm>
      </p:grpSpPr>
      <p:sp>
        <p:nvSpPr>
          <p:cNvPr id="36" name="Google Shape;36;p6"/>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7" name="Google Shape;3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8" name="Shape 38"/>
        <p:cNvGrpSpPr/>
        <p:nvPr/>
      </p:nvGrpSpPr>
      <p:grpSpPr>
        <a:xfrm>
          <a:off x="0" y="0"/>
          <a:ext cx="0" cy="0"/>
          <a:chOff x="0" y="0"/>
          <a:chExt cx="0" cy="0"/>
        </a:xfrm>
      </p:grpSpPr>
      <p:sp>
        <p:nvSpPr>
          <p:cNvPr id="39" name="Google Shape;3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1" name="Google Shape;4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6"/>
        </a:solidFill>
      </p:bgPr>
    </p:bg>
    <p:spTree>
      <p:nvGrpSpPr>
        <p:cNvPr id="42" name="Shape 42"/>
        <p:cNvGrpSpPr/>
        <p:nvPr/>
      </p:nvGrpSpPr>
      <p:grpSpPr>
        <a:xfrm>
          <a:off x="0" y="0"/>
          <a:ext cx="0" cy="0"/>
          <a:chOff x="0" y="0"/>
          <a:chExt cx="0" cy="0"/>
        </a:xfrm>
      </p:grpSpPr>
      <p:sp>
        <p:nvSpPr>
          <p:cNvPr id="43" name="Google Shape;43;p8"/>
          <p:cNvSpPr txBox="1"/>
          <p:nvPr>
            <p:ph type="title"/>
          </p:nvPr>
        </p:nvSpPr>
        <p:spPr>
          <a:xfrm>
            <a:off x="490250" y="526350"/>
            <a:ext cx="56136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dk2"/>
              </a:buClr>
              <a:buSzPts val="5400"/>
              <a:buNone/>
              <a:defRPr b="0" sz="5400">
                <a:solidFill>
                  <a:schemeClr val="dk2"/>
                </a:solidFill>
              </a:defRPr>
            </a:lvl1pPr>
            <a:lvl2pPr lvl="1">
              <a:spcBef>
                <a:spcPts val="0"/>
              </a:spcBef>
              <a:spcAft>
                <a:spcPts val="0"/>
              </a:spcAft>
              <a:buClr>
                <a:schemeClr val="dk2"/>
              </a:buClr>
              <a:buSzPts val="5400"/>
              <a:buNone/>
              <a:defRPr b="0" sz="5400">
                <a:solidFill>
                  <a:schemeClr val="dk2"/>
                </a:solidFill>
              </a:defRPr>
            </a:lvl2pPr>
            <a:lvl3pPr lvl="2">
              <a:spcBef>
                <a:spcPts val="0"/>
              </a:spcBef>
              <a:spcAft>
                <a:spcPts val="0"/>
              </a:spcAft>
              <a:buClr>
                <a:schemeClr val="dk2"/>
              </a:buClr>
              <a:buSzPts val="5400"/>
              <a:buNone/>
              <a:defRPr b="0" sz="5400">
                <a:solidFill>
                  <a:schemeClr val="dk2"/>
                </a:solidFill>
              </a:defRPr>
            </a:lvl3pPr>
            <a:lvl4pPr lvl="3">
              <a:spcBef>
                <a:spcPts val="0"/>
              </a:spcBef>
              <a:spcAft>
                <a:spcPts val="0"/>
              </a:spcAft>
              <a:buClr>
                <a:schemeClr val="dk2"/>
              </a:buClr>
              <a:buSzPts val="5400"/>
              <a:buNone/>
              <a:defRPr b="0" sz="5400">
                <a:solidFill>
                  <a:schemeClr val="dk2"/>
                </a:solidFill>
              </a:defRPr>
            </a:lvl4pPr>
            <a:lvl5pPr lvl="4">
              <a:spcBef>
                <a:spcPts val="0"/>
              </a:spcBef>
              <a:spcAft>
                <a:spcPts val="0"/>
              </a:spcAft>
              <a:buClr>
                <a:schemeClr val="dk2"/>
              </a:buClr>
              <a:buSzPts val="5400"/>
              <a:buNone/>
              <a:defRPr b="0" sz="5400">
                <a:solidFill>
                  <a:schemeClr val="dk2"/>
                </a:solidFill>
              </a:defRPr>
            </a:lvl5pPr>
            <a:lvl6pPr lvl="5">
              <a:spcBef>
                <a:spcPts val="0"/>
              </a:spcBef>
              <a:spcAft>
                <a:spcPts val="0"/>
              </a:spcAft>
              <a:buClr>
                <a:schemeClr val="dk2"/>
              </a:buClr>
              <a:buSzPts val="5400"/>
              <a:buNone/>
              <a:defRPr b="0" sz="5400">
                <a:solidFill>
                  <a:schemeClr val="dk2"/>
                </a:solidFill>
              </a:defRPr>
            </a:lvl6pPr>
            <a:lvl7pPr lvl="6">
              <a:spcBef>
                <a:spcPts val="0"/>
              </a:spcBef>
              <a:spcAft>
                <a:spcPts val="0"/>
              </a:spcAft>
              <a:buClr>
                <a:schemeClr val="dk2"/>
              </a:buClr>
              <a:buSzPts val="5400"/>
              <a:buNone/>
              <a:defRPr b="0" sz="5400">
                <a:solidFill>
                  <a:schemeClr val="dk2"/>
                </a:solidFill>
              </a:defRPr>
            </a:lvl7pPr>
            <a:lvl8pPr lvl="7">
              <a:spcBef>
                <a:spcPts val="0"/>
              </a:spcBef>
              <a:spcAft>
                <a:spcPts val="0"/>
              </a:spcAft>
              <a:buClr>
                <a:schemeClr val="dk2"/>
              </a:buClr>
              <a:buSzPts val="5400"/>
              <a:buNone/>
              <a:defRPr b="0" sz="5400">
                <a:solidFill>
                  <a:schemeClr val="dk2"/>
                </a:solidFill>
              </a:defRPr>
            </a:lvl8pPr>
            <a:lvl9pPr lvl="8">
              <a:spcBef>
                <a:spcPts val="0"/>
              </a:spcBef>
              <a:spcAft>
                <a:spcPts val="0"/>
              </a:spcAft>
              <a:buClr>
                <a:schemeClr val="dk2"/>
              </a:buClr>
              <a:buSzPts val="5400"/>
              <a:buNone/>
              <a:defRPr b="0" sz="5400">
                <a:solidFill>
                  <a:schemeClr val="dk2"/>
                </a:solidFill>
              </a:defRPr>
            </a:lvl9pPr>
          </a:lstStyle>
          <a:p/>
        </p:txBody>
      </p:sp>
      <p:sp>
        <p:nvSpPr>
          <p:cNvPr id="44" name="Google Shape;4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7" name="Google Shape;47;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8" name="Google Shape;48;p9"/>
          <p:cNvSpPr txBox="1"/>
          <p:nvPr>
            <p:ph type="title"/>
          </p:nvPr>
        </p:nvSpPr>
        <p:spPr>
          <a:xfrm>
            <a:off x="265500" y="1039675"/>
            <a:ext cx="4045200" cy="16758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9" name="Google Shape;49;p9"/>
          <p:cNvSpPr txBox="1"/>
          <p:nvPr>
            <p:ph idx="1" type="subTitle"/>
          </p:nvPr>
        </p:nvSpPr>
        <p:spPr>
          <a:xfrm>
            <a:off x="265500" y="27268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ph idx="1" type="body"/>
          </p:nvPr>
        </p:nvSpPr>
        <p:spPr>
          <a:xfrm>
            <a:off x="311700" y="42307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p:txBody>
      </p:sp>
      <p:sp>
        <p:nvSpPr>
          <p:cNvPr id="54" name="Google Shape;5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trop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9pPr>
          </a:lstStyle>
          <a:p/>
        </p:txBody>
      </p:sp>
      <p:sp>
        <p:nvSpPr>
          <p:cNvPr id="7" name="Google Shape;7;p1"/>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indent="-317500" lvl="1" marL="9144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indent="-317500" lvl="2" marL="13716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indent="-317500" lvl="3" marL="18288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indent="-317500" lvl="4" marL="22860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indent="-317500" lvl="5" marL="27432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indent="-317500" lvl="6" marL="32004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indent="-317500" lvl="7" marL="36576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indent="-317500" lvl="8" marL="41148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ja"/>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3"/>
          <p:cNvSpPr txBox="1"/>
          <p:nvPr>
            <p:ph type="ctrTitle"/>
          </p:nvPr>
        </p:nvSpPr>
        <p:spPr>
          <a:xfrm>
            <a:off x="1004150" y="1148674"/>
            <a:ext cx="7136700" cy="16254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ja"/>
              <a:t>情報を生かして発展する</a:t>
            </a:r>
            <a:endParaRPr/>
          </a:p>
          <a:p>
            <a:pPr indent="0" lvl="0" marL="0" rtl="0" algn="ctr">
              <a:spcBef>
                <a:spcPts val="0"/>
              </a:spcBef>
              <a:spcAft>
                <a:spcPts val="0"/>
              </a:spcAft>
              <a:buNone/>
            </a:pPr>
            <a:r>
              <a:rPr lang="ja"/>
              <a:t>観光業</a:t>
            </a:r>
            <a:endParaRPr/>
          </a:p>
        </p:txBody>
      </p:sp>
      <p:sp>
        <p:nvSpPr>
          <p:cNvPr id="67" name="Google Shape;67;p13"/>
          <p:cNvSpPr txBox="1"/>
          <p:nvPr>
            <p:ph idx="1" type="subTitle"/>
          </p:nvPr>
        </p:nvSpPr>
        <p:spPr>
          <a:xfrm>
            <a:off x="2137225" y="2850039"/>
            <a:ext cx="4870500" cy="5694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lang="ja" sz="2500">
                <a:solidFill>
                  <a:srgbClr val="000000"/>
                </a:solidFill>
              </a:rPr>
              <a:t>　　　　新しいサービス</a:t>
            </a:r>
            <a:endParaRPr sz="250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4"/>
          <p:cNvSpPr txBox="1"/>
          <p:nvPr>
            <p:ph type="title"/>
          </p:nvPr>
        </p:nvSpPr>
        <p:spPr>
          <a:xfrm>
            <a:off x="311700" y="54617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新しいサービス　観光地の場所専用のスマホ</a:t>
            </a:r>
            <a:endParaRPr/>
          </a:p>
        </p:txBody>
      </p:sp>
      <p:sp>
        <p:nvSpPr>
          <p:cNvPr id="73" name="Google Shape;73;p14"/>
          <p:cNvSpPr txBox="1"/>
          <p:nvPr>
            <p:ph idx="1" type="body"/>
          </p:nvPr>
        </p:nvSpPr>
        <p:spPr>
          <a:xfrm>
            <a:off x="311700" y="1738575"/>
            <a:ext cx="8520600" cy="2493600"/>
          </a:xfrm>
          <a:prstGeom prst="rect">
            <a:avLst/>
          </a:prstGeom>
          <a:ln cap="flat" cmpd="sng" w="76200">
            <a:solidFill>
              <a:srgbClr val="FF9900"/>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lang="ja" sz="2500">
                <a:solidFill>
                  <a:srgbClr val="000000"/>
                </a:solidFill>
              </a:rPr>
              <a:t>私が考えた新しいサービスは、観光地の場所専用のスマホです。</a:t>
            </a:r>
            <a:endParaRPr sz="2500">
              <a:solidFill>
                <a:srgbClr val="000000"/>
              </a:solidFill>
            </a:endParaRPr>
          </a:p>
          <a:p>
            <a:pPr indent="0" lvl="0" marL="0" rtl="0" algn="l">
              <a:spcBef>
                <a:spcPts val="1200"/>
              </a:spcBef>
              <a:spcAft>
                <a:spcPts val="1200"/>
              </a:spcAft>
              <a:buNone/>
            </a:pPr>
            <a:r>
              <a:rPr lang="ja" sz="2500">
                <a:solidFill>
                  <a:srgbClr val="000000"/>
                </a:solidFill>
              </a:rPr>
              <a:t>このスマホは観光地のいろいろなことが載っています。おすすめの食べ物は何か、おすすめの観光地の場所はどこかなどなどいろいろなことがこのスマホで分かります。</a:t>
            </a:r>
            <a:endParaRPr sz="250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5"/>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　　　</a:t>
            </a:r>
            <a:r>
              <a:rPr lang="ja"/>
              <a:t>どのように生活が豊かになるか</a:t>
            </a:r>
            <a:endParaRPr/>
          </a:p>
        </p:txBody>
      </p:sp>
      <p:sp>
        <p:nvSpPr>
          <p:cNvPr id="79" name="Google Shape;79;p15"/>
          <p:cNvSpPr txBox="1"/>
          <p:nvPr>
            <p:ph idx="1" type="body"/>
          </p:nvPr>
        </p:nvSpPr>
        <p:spPr>
          <a:xfrm>
            <a:off x="311700" y="1649225"/>
            <a:ext cx="8520600" cy="2339700"/>
          </a:xfrm>
          <a:prstGeom prst="rect">
            <a:avLst/>
          </a:prstGeom>
          <a:ln cap="flat" cmpd="sng" w="76200">
            <a:solidFill>
              <a:srgbClr val="FF9900"/>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1200"/>
              </a:spcAft>
              <a:buNone/>
            </a:pPr>
            <a:r>
              <a:rPr lang="ja" sz="2500">
                <a:solidFill>
                  <a:srgbClr val="000000"/>
                </a:solidFill>
              </a:rPr>
              <a:t>観光地の場所専用のスマホがあることによって、自分が一番好きな観光の場所が見つけられたり、観光地の一番好きな食べ物も見つけることができるし、観光地のいろいろなことが載っていたら人に聞かなくてもすむから生活が豊かになる。</a:t>
            </a:r>
            <a:endParaRPr sz="250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6"/>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　　　</a:t>
            </a:r>
            <a:r>
              <a:rPr lang="ja"/>
              <a:t>新しいサービス　案内ロボット</a:t>
            </a:r>
            <a:endParaRPr/>
          </a:p>
        </p:txBody>
      </p:sp>
      <p:sp>
        <p:nvSpPr>
          <p:cNvPr id="85" name="Google Shape;85;p16"/>
          <p:cNvSpPr txBox="1"/>
          <p:nvPr>
            <p:ph idx="1" type="body"/>
          </p:nvPr>
        </p:nvSpPr>
        <p:spPr>
          <a:xfrm>
            <a:off x="311700" y="1266325"/>
            <a:ext cx="8520600" cy="3302700"/>
          </a:xfrm>
          <a:prstGeom prst="rect">
            <a:avLst/>
          </a:prstGeom>
          <a:ln cap="flat" cmpd="sng" w="76200">
            <a:solidFill>
              <a:srgbClr val="FF9900"/>
            </a:solidFill>
            <a:prstDash val="solid"/>
            <a:round/>
            <a:headEnd len="sm" w="sm" type="none"/>
            <a:tailEnd len="sm" w="sm" type="none"/>
          </a:ln>
        </p:spPr>
        <p:txBody>
          <a:bodyPr anchorCtr="0" anchor="t" bIns="91425" lIns="91425" spcFirstLastPara="1" rIns="91425" wrap="square" tIns="91425">
            <a:normAutofit/>
          </a:bodyPr>
          <a:lstStyle/>
          <a:p>
            <a:pPr indent="0" lvl="0" marL="0" rtl="0" algn="l">
              <a:spcBef>
                <a:spcPts val="0"/>
              </a:spcBef>
              <a:spcAft>
                <a:spcPts val="0"/>
              </a:spcAft>
              <a:buNone/>
            </a:pPr>
            <a:r>
              <a:rPr lang="ja" sz="2500">
                <a:solidFill>
                  <a:srgbClr val="000000"/>
                </a:solidFill>
              </a:rPr>
              <a:t>私がもう一つ考えたのは案内ロボットです。</a:t>
            </a:r>
            <a:endParaRPr sz="2500">
              <a:solidFill>
                <a:srgbClr val="000000"/>
              </a:solidFill>
            </a:endParaRPr>
          </a:p>
          <a:p>
            <a:pPr indent="0" lvl="0" marL="0" rtl="0" algn="l">
              <a:spcBef>
                <a:spcPts val="1200"/>
              </a:spcBef>
              <a:spcAft>
                <a:spcPts val="0"/>
              </a:spcAft>
              <a:buNone/>
            </a:pPr>
            <a:r>
              <a:rPr lang="ja" sz="2500">
                <a:solidFill>
                  <a:srgbClr val="000000"/>
                </a:solidFill>
              </a:rPr>
              <a:t>このロボットは観光地の場所や行きたい場所まで一緒に付いて行ったり観光地の地図が出てきたりします。あとカメラが付いています。</a:t>
            </a:r>
            <a:endParaRPr sz="2500">
              <a:solidFill>
                <a:srgbClr val="000000"/>
              </a:solidFill>
            </a:endParaRPr>
          </a:p>
          <a:p>
            <a:pPr indent="0" lvl="0" marL="0" rtl="0" algn="l">
              <a:spcBef>
                <a:spcPts val="1200"/>
              </a:spcBef>
              <a:spcAft>
                <a:spcPts val="1200"/>
              </a:spcAft>
              <a:buNone/>
            </a:pPr>
            <a:r>
              <a:rPr lang="ja" sz="2500">
                <a:solidFill>
                  <a:srgbClr val="000000"/>
                </a:solidFill>
              </a:rPr>
              <a:t>このロボットは喋ってくれたり、信号があったら教えてくれますなので目が不自由な方も大丈夫です。</a:t>
            </a:r>
            <a:endParaRPr sz="25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7"/>
          <p:cNvSpPr txBox="1"/>
          <p:nvPr>
            <p:ph type="title"/>
          </p:nvPr>
        </p:nvSpPr>
        <p:spPr>
          <a:xfrm>
            <a:off x="311700" y="59817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　　　</a:t>
            </a:r>
            <a:r>
              <a:rPr lang="ja"/>
              <a:t>どのように生活が豊かになる？</a:t>
            </a:r>
            <a:endParaRPr/>
          </a:p>
        </p:txBody>
      </p:sp>
      <p:sp>
        <p:nvSpPr>
          <p:cNvPr id="91" name="Google Shape;91;p17"/>
          <p:cNvSpPr txBox="1"/>
          <p:nvPr>
            <p:ph idx="1" type="body"/>
          </p:nvPr>
        </p:nvSpPr>
        <p:spPr>
          <a:xfrm>
            <a:off x="413800" y="1764075"/>
            <a:ext cx="8520600" cy="2339700"/>
          </a:xfrm>
          <a:prstGeom prst="rect">
            <a:avLst/>
          </a:prstGeom>
          <a:ln cap="flat" cmpd="sng" w="76200">
            <a:solidFill>
              <a:srgbClr val="FF9900"/>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1200"/>
              </a:spcAft>
              <a:buNone/>
            </a:pPr>
            <a:r>
              <a:rPr lang="ja" sz="2500">
                <a:solidFill>
                  <a:srgbClr val="000000"/>
                </a:solidFill>
              </a:rPr>
              <a:t>案内ロボットがいることで、観光地の場所が分かったり、地図が出てきたり、一緒に案内してくれたり喋ってくれたりしてカメラが付いているので信号があったら教えてくれたりするので目が不自由な人も安心なので生活が豊かになる。</a:t>
            </a:r>
            <a:endParaRPr sz="2500">
              <a:solidFill>
                <a:srgbClr val="00000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CE93D8"/>
      </a:accent2>
      <a:accent3>
        <a:srgbClr val="4DB6AC"/>
      </a:accent3>
      <a:accent4>
        <a:srgbClr val="FF9800"/>
      </a:accent4>
      <a:accent5>
        <a:srgbClr val="009668"/>
      </a:accent5>
      <a:accent6>
        <a:srgbClr val="EEFF41"/>
      </a:accent6>
      <a:hlink>
        <a:srgbClr val="009668"/>
      </a:hlink>
      <a:folHlink>
        <a:srgbClr val="0096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