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Nunit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2" Type="http://schemas.openxmlformats.org/officeDocument/2006/relationships/font" Target="fonts/Nunito-boldItalic.fntdata"/><Relationship Id="rId9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4bf1d3d3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4bf1d3d3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4e72a86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4e72a86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00"/>
                </a:solidFill>
              </a:rPr>
              <a:t>情報を使ったサービス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165300" y="2829425"/>
            <a:ext cx="2813400" cy="10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00"/>
                </a:solidFill>
              </a:rPr>
              <a:t>観光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0000"/>
                </a:solidFill>
              </a:rPr>
              <a:t>〜旅行の荷物〜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629770" y="843737"/>
            <a:ext cx="7884900" cy="34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旅行の荷物を...。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旅行の重い荷物を持って歩くのは、大変です。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そこで、行きたい場所を設定するだけで、荷物を運んでくれるサービスがあったらいいと思いませんか？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300" y="469075"/>
            <a:ext cx="1637400" cy="16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345450" y="812525"/>
            <a:ext cx="5128200" cy="382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solidFill>
                  <a:srgbClr val="000000"/>
                </a:solidFill>
              </a:rPr>
              <a:t>例えば、部屋に入った時にロボットを使うなら、このロボットに顔や指紋を登録しておいて、ロボットに顔や指紋で認識し、荷物を置き、目的地を設定して荷物を運んでくれる。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075" y="2815850"/>
            <a:ext cx="1391025" cy="215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25" y="4128950"/>
            <a:ext cx="645050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1350" y="3609021"/>
            <a:ext cx="1055424" cy="11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1250" y="4638300"/>
            <a:ext cx="334175" cy="3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1975" y="4638288"/>
            <a:ext cx="334175" cy="3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3650" y="1393150"/>
            <a:ext cx="1461050" cy="142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7275" y="592450"/>
            <a:ext cx="1580400" cy="12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