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Montserrat"/>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regular.fntdata"/><Relationship Id="rId10" Type="http://schemas.openxmlformats.org/officeDocument/2006/relationships/slide" Target="slides/slide5.xml"/><Relationship Id="rId13" Type="http://schemas.openxmlformats.org/officeDocument/2006/relationships/font" Target="fonts/Montserrat-italic.fntdata"/><Relationship Id="rId12" Type="http://schemas.openxmlformats.org/officeDocument/2006/relationships/font" Target="fonts/Montserrat-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Montserrat-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90047cf27e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90047cf27e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90047cf27e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90047cf27e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9159d02849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9159d02849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9159d02849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9159d02849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30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ja" u="sng">
                <a:solidFill>
                  <a:srgbClr val="FF0000"/>
                </a:solidFill>
                <a:highlight>
                  <a:srgbClr val="00FFFF"/>
                </a:highlight>
              </a:rPr>
              <a:t>新しい情報を生かした販売のサービス</a:t>
            </a:r>
            <a:endParaRPr i="1" u="sng">
              <a:solidFill>
                <a:srgbClr val="FF0000"/>
              </a:solidFill>
              <a:highlight>
                <a:srgbClr val="00FFFF"/>
              </a:highlight>
            </a:endParaRPr>
          </a:p>
        </p:txBody>
      </p:sp>
      <p:pic>
        <p:nvPicPr>
          <p:cNvPr id="135" name="Google Shape;135;p13"/>
          <p:cNvPicPr preferRelativeResize="0"/>
          <p:nvPr/>
        </p:nvPicPr>
        <p:blipFill>
          <a:blip r:embed="rId3">
            <a:alphaModFix/>
          </a:blip>
          <a:stretch>
            <a:fillRect/>
          </a:stretch>
        </p:blipFill>
        <p:spPr>
          <a:xfrm>
            <a:off x="0" y="3099825"/>
            <a:ext cx="3232349" cy="2043675"/>
          </a:xfrm>
          <a:prstGeom prst="rect">
            <a:avLst/>
          </a:prstGeom>
          <a:noFill/>
          <a:ln>
            <a:noFill/>
          </a:ln>
        </p:spPr>
      </p:pic>
      <p:sp>
        <p:nvSpPr>
          <p:cNvPr id="136" name="Google Shape;136;p13"/>
          <p:cNvSpPr txBox="1"/>
          <p:nvPr/>
        </p:nvSpPr>
        <p:spPr>
          <a:xfrm>
            <a:off x="4307400" y="3315875"/>
            <a:ext cx="3477000" cy="15789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None/>
            </a:pPr>
            <a:r>
              <a:t/>
            </a:r>
            <a:endParaRPr sz="3000">
              <a:solidFill>
                <a:srgbClr val="EFEFEF"/>
              </a:solidFill>
              <a:latin typeface="Lato"/>
              <a:ea typeface="Lato"/>
              <a:cs typeface="Lato"/>
              <a:sym typeface="Lato"/>
            </a:endParaRPr>
          </a:p>
          <a:p>
            <a:pPr indent="457200" lvl="0" marL="0" rtl="0" algn="l">
              <a:spcBef>
                <a:spcPts val="0"/>
              </a:spcBef>
              <a:spcAft>
                <a:spcPts val="0"/>
              </a:spcAft>
              <a:buNone/>
            </a:pPr>
            <a:r>
              <a:rPr lang="ja" sz="3000">
                <a:solidFill>
                  <a:srgbClr val="EFEFEF"/>
                </a:solidFill>
                <a:latin typeface="Lato"/>
                <a:ea typeface="Lato"/>
                <a:cs typeface="Lato"/>
                <a:sym typeface="Lato"/>
              </a:rPr>
              <a:t>販売Bチーム</a:t>
            </a:r>
            <a:endParaRPr sz="3000">
              <a:solidFill>
                <a:srgbClr val="EFEFEF"/>
              </a:solidFill>
              <a:latin typeface="Lato"/>
              <a:ea typeface="Lato"/>
              <a:cs typeface="Lato"/>
              <a:sym typeface="Lato"/>
            </a:endParaRPr>
          </a:p>
        </p:txBody>
      </p:sp>
      <p:pic>
        <p:nvPicPr>
          <p:cNvPr id="137" name="Google Shape;137;p13"/>
          <p:cNvPicPr preferRelativeResize="0"/>
          <p:nvPr/>
        </p:nvPicPr>
        <p:blipFill>
          <a:blip r:embed="rId4">
            <a:alphaModFix/>
          </a:blip>
          <a:stretch>
            <a:fillRect/>
          </a:stretch>
        </p:blipFill>
        <p:spPr>
          <a:xfrm>
            <a:off x="7474524" y="2917550"/>
            <a:ext cx="1669475" cy="2225951"/>
          </a:xfrm>
          <a:prstGeom prst="rect">
            <a:avLst/>
          </a:prstGeom>
          <a:noFill/>
          <a:ln>
            <a:noFill/>
          </a:ln>
        </p:spPr>
      </p:pic>
    </p:spTree>
  </p:cSld>
  <p:clrMapOvr>
    <a:masterClrMapping/>
  </p:clrMapOvr>
  <mc:AlternateContent>
    <mc:Choice Requires="p14">
      <p:transition spd="slow" p14:dur="3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34"/>
                                        </p:tgtEl>
                                        <p:attrNameLst>
                                          <p:attrName>style.visibility</p:attrName>
                                        </p:attrNameLst>
                                      </p:cBhvr>
                                      <p:to>
                                        <p:strVal val="visible"/>
                                      </p:to>
                                    </p:set>
                                    <p:anim calcmode="lin" valueType="num">
                                      <p:cBhvr additive="base">
                                        <p:cTn dur="1000"/>
                                        <p:tgtEl>
                                          <p:spTgt spid="13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35"/>
                                        </p:tgtEl>
                                        <p:attrNameLst>
                                          <p:attrName>style.visibility</p:attrName>
                                        </p:attrNameLst>
                                      </p:cBhvr>
                                      <p:to>
                                        <p:strVal val="visible"/>
                                      </p:to>
                                    </p:set>
                                    <p:anim calcmode="lin" valueType="num">
                                      <p:cBhvr additive="base">
                                        <p:cTn dur="1000"/>
                                        <p:tgtEl>
                                          <p:spTgt spid="13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36"/>
                                        </p:tgtEl>
                                        <p:attrNameLst>
                                          <p:attrName>style.visibility</p:attrName>
                                        </p:attrNameLst>
                                      </p:cBhvr>
                                      <p:to>
                                        <p:strVal val="visible"/>
                                      </p:to>
                                    </p:set>
                                    <p:anim calcmode="lin" valueType="num">
                                      <p:cBhvr additive="base">
                                        <p:cTn dur="1000"/>
                                        <p:tgtEl>
                                          <p:spTgt spid="136"/>
                                        </p:tgtEl>
                                        <p:attrNameLst>
                                          <p:attrName>ppt_w</p:attrName>
                                        </p:attrNameLst>
                                      </p:cBhvr>
                                      <p:tavLst>
                                        <p:tav fmla="" tm="0">
                                          <p:val>
                                            <p:strVal val="0"/>
                                          </p:val>
                                        </p:tav>
                                        <p:tav fmla="" tm="100000">
                                          <p:val>
                                            <p:strVal val="#ppt_w"/>
                                          </p:val>
                                        </p:tav>
                                      </p:tavLst>
                                    </p:anim>
                                    <p:anim calcmode="lin" valueType="num">
                                      <p:cBhvr additive="base">
                                        <p:cTn dur="1000"/>
                                        <p:tgtEl>
                                          <p:spTgt spid="136"/>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37"/>
                                        </p:tgtEl>
                                        <p:attrNameLst>
                                          <p:attrName>style.visibility</p:attrName>
                                        </p:attrNameLst>
                                      </p:cBhvr>
                                      <p:to>
                                        <p:strVal val="visible"/>
                                      </p:to>
                                    </p:set>
                                    <p:anim calcmode="lin" valueType="num">
                                      <p:cBhvr additive="base">
                                        <p:cTn dur="1000"/>
                                        <p:tgtEl>
                                          <p:spTgt spid="137"/>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6"/>
        </a:solidFill>
      </p:bgPr>
    </p:bg>
    <p:spTree>
      <p:nvGrpSpPr>
        <p:cNvPr id="141" name="Shape 141"/>
        <p:cNvGrpSpPr/>
        <p:nvPr/>
      </p:nvGrpSpPr>
      <p:grpSpPr>
        <a:xfrm>
          <a:off x="0" y="0"/>
          <a:ext cx="0" cy="0"/>
          <a:chOff x="0" y="0"/>
          <a:chExt cx="0" cy="0"/>
        </a:xfrm>
      </p:grpSpPr>
      <p:sp>
        <p:nvSpPr>
          <p:cNvPr id="142" name="Google Shape;142;p14"/>
          <p:cNvSpPr txBox="1"/>
          <p:nvPr>
            <p:ph type="title"/>
          </p:nvPr>
        </p:nvSpPr>
        <p:spPr>
          <a:xfrm>
            <a:off x="1297500" y="393750"/>
            <a:ext cx="7038900" cy="914100"/>
          </a:xfrm>
          <a:prstGeom prst="rect">
            <a:avLst/>
          </a:prstGeom>
          <a:solidFill>
            <a:schemeClr val="accent3"/>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i="1" lang="ja">
                <a:solidFill>
                  <a:srgbClr val="FF0000"/>
                </a:solidFill>
                <a:highlight>
                  <a:srgbClr val="9900FF"/>
                </a:highlight>
              </a:rPr>
              <a:t>僕が考えた新しいサービスは「無人販売の所にAIを導入する」です。</a:t>
            </a:r>
            <a:endParaRPr i="1" sz="7066">
              <a:solidFill>
                <a:srgbClr val="FF0000"/>
              </a:solidFill>
              <a:highlight>
                <a:srgbClr val="9900FF"/>
              </a:highlight>
            </a:endParaRPr>
          </a:p>
        </p:txBody>
      </p:sp>
      <p:sp>
        <p:nvSpPr>
          <p:cNvPr id="143" name="Google Shape;143;p14"/>
          <p:cNvSpPr txBox="1"/>
          <p:nvPr>
            <p:ph idx="1" type="body"/>
          </p:nvPr>
        </p:nvSpPr>
        <p:spPr>
          <a:xfrm>
            <a:off x="1297500" y="1576175"/>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sz="3200"/>
              <a:t>その理由は無人販売の場所が次々に増えてきてコロナウイルスが流行っているからです</a:t>
            </a:r>
            <a:endParaRPr sz="3200"/>
          </a:p>
        </p:txBody>
      </p:sp>
      <p:pic>
        <p:nvPicPr>
          <p:cNvPr id="144" name="Google Shape;144;p14"/>
          <p:cNvPicPr preferRelativeResize="0"/>
          <p:nvPr/>
        </p:nvPicPr>
        <p:blipFill>
          <a:blip r:embed="rId3">
            <a:alphaModFix/>
          </a:blip>
          <a:stretch>
            <a:fillRect/>
          </a:stretch>
        </p:blipFill>
        <p:spPr>
          <a:xfrm>
            <a:off x="6517300" y="2648025"/>
            <a:ext cx="2299776" cy="1964325"/>
          </a:xfrm>
          <a:prstGeom prst="rect">
            <a:avLst/>
          </a:prstGeom>
          <a:noFill/>
          <a:ln>
            <a:noFill/>
          </a:ln>
        </p:spPr>
      </p:pic>
    </p:spTree>
  </p:cSld>
  <p:clrMapOvr>
    <a:masterClrMapping/>
  </p:clrMapOvr>
  <mc:AlternateContent>
    <mc:Choice Requires="p14">
      <p:transition spd="slow" p14:dur="38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44"/>
                                        </p:tgtEl>
                                        <p:attrNameLst>
                                          <p:attrName>style.visibility</p:attrName>
                                        </p:attrNameLst>
                                      </p:cBhvr>
                                      <p:to>
                                        <p:strVal val="visible"/>
                                      </p:to>
                                    </p:set>
                                    <p:anim calcmode="lin" valueType="num">
                                      <p:cBhvr additive="base">
                                        <p:cTn dur="1000"/>
                                        <p:tgtEl>
                                          <p:spTgt spid="14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900FF"/>
        </a:solidFill>
      </p:bgPr>
    </p:bg>
    <p:spTree>
      <p:nvGrpSpPr>
        <p:cNvPr id="148" name="Shape 148"/>
        <p:cNvGrpSpPr/>
        <p:nvPr/>
      </p:nvGrpSpPr>
      <p:grpSpPr>
        <a:xfrm>
          <a:off x="0" y="0"/>
          <a:ext cx="0" cy="0"/>
          <a:chOff x="0" y="0"/>
          <a:chExt cx="0" cy="0"/>
        </a:xfrm>
      </p:grpSpPr>
      <p:sp>
        <p:nvSpPr>
          <p:cNvPr id="149" name="Google Shape;149;p15"/>
          <p:cNvSpPr txBox="1"/>
          <p:nvPr>
            <p:ph type="title"/>
          </p:nvPr>
        </p:nvSpPr>
        <p:spPr>
          <a:xfrm>
            <a:off x="1297500" y="393750"/>
            <a:ext cx="7038900" cy="914100"/>
          </a:xfrm>
          <a:prstGeom prst="rect">
            <a:avLst/>
          </a:prstGeom>
          <a:solidFill>
            <a:srgbClr val="FFE599"/>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solidFill>
                  <a:srgbClr val="3C78D8"/>
                </a:solidFill>
                <a:highlight>
                  <a:srgbClr val="FF0000"/>
                </a:highlight>
              </a:rPr>
              <a:t>それでAIを導入するために必要な情報はこの通りです</a:t>
            </a:r>
            <a:endParaRPr>
              <a:solidFill>
                <a:srgbClr val="3C78D8"/>
              </a:solidFill>
              <a:highlight>
                <a:srgbClr val="FF0000"/>
              </a:highlight>
            </a:endParaRPr>
          </a:p>
        </p:txBody>
      </p:sp>
      <p:sp>
        <p:nvSpPr>
          <p:cNvPr id="150" name="Google Shape;150;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a:t>
            </a:r>
            <a:r>
              <a:rPr lang="ja"/>
              <a:t>商品の代金</a:t>
            </a:r>
            <a:endParaRPr/>
          </a:p>
          <a:p>
            <a:pPr indent="0" lvl="0" marL="0" rtl="0" algn="l">
              <a:spcBef>
                <a:spcPts val="1200"/>
              </a:spcBef>
              <a:spcAft>
                <a:spcPts val="0"/>
              </a:spcAft>
              <a:buNone/>
            </a:pPr>
            <a:r>
              <a:rPr lang="ja"/>
              <a:t>・商品の注意事項など（お酒などで免許書を見せてくださいなど）</a:t>
            </a:r>
            <a:endParaRPr/>
          </a:p>
          <a:p>
            <a:pPr indent="0" lvl="0" marL="0" rtl="0" algn="l">
              <a:spcBef>
                <a:spcPts val="1200"/>
              </a:spcBef>
              <a:spcAft>
                <a:spcPts val="0"/>
              </a:spcAft>
              <a:buNone/>
            </a:pPr>
            <a:r>
              <a:rPr lang="ja"/>
              <a:t>・レジの仕方</a:t>
            </a:r>
            <a:endParaRPr/>
          </a:p>
          <a:p>
            <a:pPr indent="0" lvl="0" marL="0" rtl="0" algn="l">
              <a:spcBef>
                <a:spcPts val="1200"/>
              </a:spcBef>
              <a:spcAft>
                <a:spcPts val="0"/>
              </a:spcAft>
              <a:buNone/>
            </a:pPr>
            <a:r>
              <a:rPr lang="ja"/>
              <a:t>・商品の場所</a:t>
            </a:r>
            <a:endParaRPr/>
          </a:p>
          <a:p>
            <a:pPr indent="0" lvl="0" marL="0" rtl="0" algn="l">
              <a:spcBef>
                <a:spcPts val="1200"/>
              </a:spcBef>
              <a:spcAft>
                <a:spcPts val="1200"/>
              </a:spcAft>
              <a:buNone/>
            </a:pPr>
            <a:r>
              <a:rPr lang="ja"/>
              <a:t>などの情報がいると思います</a:t>
            </a:r>
            <a:endParaRPr/>
          </a:p>
        </p:txBody>
      </p:sp>
      <p:pic>
        <p:nvPicPr>
          <p:cNvPr id="151" name="Google Shape;151;p15"/>
          <p:cNvPicPr preferRelativeResize="0"/>
          <p:nvPr/>
        </p:nvPicPr>
        <p:blipFill>
          <a:blip r:embed="rId3">
            <a:alphaModFix/>
          </a:blip>
          <a:stretch>
            <a:fillRect/>
          </a:stretch>
        </p:blipFill>
        <p:spPr>
          <a:xfrm>
            <a:off x="6802578" y="2286000"/>
            <a:ext cx="2341426" cy="2857500"/>
          </a:xfrm>
          <a:prstGeom prst="rect">
            <a:avLst/>
          </a:prstGeom>
          <a:noFill/>
          <a:ln>
            <a:noFill/>
          </a:ln>
        </p:spPr>
      </p:pic>
    </p:spTree>
  </p:cSld>
  <p:clrMapOvr>
    <a:masterClrMapping/>
  </p:clrMapOvr>
  <mc:AlternateContent>
    <mc:Choice Requires="p14">
      <p:transition spd="slow" p14:dur="3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51"/>
                                        </p:tgtEl>
                                        <p:attrNameLst>
                                          <p:attrName>style.visibility</p:attrName>
                                        </p:attrNameLst>
                                      </p:cBhvr>
                                      <p:to>
                                        <p:strVal val="visible"/>
                                      </p:to>
                                    </p:set>
                                    <p:anim calcmode="lin" valueType="num">
                                      <p:cBhvr additive="base">
                                        <p:cTn dur="1000"/>
                                        <p:tgtEl>
                                          <p:spTgt spid="151"/>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3C47D"/>
        </a:solidFill>
      </p:bgPr>
    </p:bg>
    <p:spTree>
      <p:nvGrpSpPr>
        <p:cNvPr id="155" name="Shape 155"/>
        <p:cNvGrpSpPr/>
        <p:nvPr/>
      </p:nvGrpSpPr>
      <p:grpSpPr>
        <a:xfrm>
          <a:off x="0" y="0"/>
          <a:ext cx="0" cy="0"/>
          <a:chOff x="0" y="0"/>
          <a:chExt cx="0" cy="0"/>
        </a:xfrm>
      </p:grpSpPr>
      <p:sp>
        <p:nvSpPr>
          <p:cNvPr id="156" name="Google Shape;156;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i="1" lang="ja" u="sng">
                <a:solidFill>
                  <a:srgbClr val="00FF00"/>
                </a:solidFill>
                <a:highlight>
                  <a:srgbClr val="3C78D8"/>
                </a:highlight>
              </a:rPr>
              <a:t>その新しいサービスを導入して生活が豊かになること</a:t>
            </a:r>
            <a:endParaRPr i="1" u="sng">
              <a:solidFill>
                <a:srgbClr val="00FF00"/>
              </a:solidFill>
              <a:highlight>
                <a:srgbClr val="3C78D8"/>
              </a:highlight>
            </a:endParaRPr>
          </a:p>
        </p:txBody>
      </p:sp>
      <p:sp>
        <p:nvSpPr>
          <p:cNvPr id="157" name="Google Shape;157;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3000"/>
              <a:t>・（店の人）</a:t>
            </a:r>
            <a:endParaRPr sz="3000"/>
          </a:p>
          <a:p>
            <a:pPr indent="0" lvl="0" marL="0" rtl="0" algn="l">
              <a:spcBef>
                <a:spcPts val="1200"/>
              </a:spcBef>
              <a:spcAft>
                <a:spcPts val="0"/>
              </a:spcAft>
              <a:buNone/>
            </a:pPr>
            <a:r>
              <a:rPr lang="ja" sz="3000"/>
              <a:t>人手不足がなくなる</a:t>
            </a:r>
            <a:endParaRPr sz="3000"/>
          </a:p>
          <a:p>
            <a:pPr indent="0" lvl="0" marL="0" rtl="0" algn="l">
              <a:spcBef>
                <a:spcPts val="1200"/>
              </a:spcBef>
              <a:spcAft>
                <a:spcPts val="0"/>
              </a:spcAft>
              <a:buNone/>
            </a:pPr>
            <a:r>
              <a:rPr lang="ja" sz="3000"/>
              <a:t>・（客の人）</a:t>
            </a:r>
            <a:endParaRPr sz="3000"/>
          </a:p>
          <a:p>
            <a:pPr indent="0" lvl="0" marL="0" rtl="0" algn="l">
              <a:spcBef>
                <a:spcPts val="1200"/>
              </a:spcBef>
              <a:spcAft>
                <a:spcPts val="1200"/>
              </a:spcAft>
              <a:buNone/>
            </a:pPr>
            <a:r>
              <a:rPr lang="ja" sz="3000"/>
              <a:t>コロナウイルスにかかりにくくなる</a:t>
            </a:r>
            <a:endParaRPr sz="3000"/>
          </a:p>
        </p:txBody>
      </p:sp>
      <p:pic>
        <p:nvPicPr>
          <p:cNvPr id="158" name="Google Shape;158;p16"/>
          <p:cNvPicPr preferRelativeResize="0"/>
          <p:nvPr/>
        </p:nvPicPr>
        <p:blipFill>
          <a:blip r:embed="rId3">
            <a:alphaModFix/>
          </a:blip>
          <a:stretch>
            <a:fillRect/>
          </a:stretch>
        </p:blipFill>
        <p:spPr>
          <a:xfrm>
            <a:off x="7251953" y="855800"/>
            <a:ext cx="1805624" cy="2728299"/>
          </a:xfrm>
          <a:prstGeom prst="rect">
            <a:avLst/>
          </a:prstGeom>
          <a:noFill/>
          <a:ln>
            <a:noFill/>
          </a:ln>
        </p:spPr>
      </p:pic>
    </p:spTree>
  </p:cSld>
  <p:clrMapOvr>
    <a:masterClrMapping/>
  </p:clrMapOvr>
  <mc:AlternateContent>
    <mc:Choice Requires="p14">
      <p:transition spd="slow" p14:dur="3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0000"/>
        </a:solidFill>
      </p:bgPr>
    </p:bg>
    <p:spTree>
      <p:nvGrpSpPr>
        <p:cNvPr id="162" name="Shape 162"/>
        <p:cNvGrpSpPr/>
        <p:nvPr/>
      </p:nvGrpSpPr>
      <p:grpSpPr>
        <a:xfrm>
          <a:off x="0" y="0"/>
          <a:ext cx="0" cy="0"/>
          <a:chOff x="0" y="0"/>
          <a:chExt cx="0" cy="0"/>
        </a:xfrm>
      </p:grpSpPr>
      <p:cxnSp>
        <p:nvCxnSpPr>
          <p:cNvPr id="163" name="Google Shape;163;p17"/>
          <p:cNvCxnSpPr/>
          <p:nvPr/>
        </p:nvCxnSpPr>
        <p:spPr>
          <a:xfrm flipH="1">
            <a:off x="67875" y="5240950"/>
            <a:ext cx="9900" cy="29400"/>
          </a:xfrm>
          <a:prstGeom prst="straightConnector1">
            <a:avLst/>
          </a:prstGeom>
          <a:noFill/>
          <a:ln cap="flat" cmpd="sng" w="9525">
            <a:solidFill>
              <a:schemeClr val="dk2"/>
            </a:solidFill>
            <a:prstDash val="solid"/>
            <a:round/>
            <a:headEnd len="med" w="med" type="none"/>
            <a:tailEnd len="med" w="med" type="none"/>
          </a:ln>
        </p:spPr>
      </p:cxnSp>
      <p:pic>
        <p:nvPicPr>
          <p:cNvPr id="164" name="Google Shape;164;p17"/>
          <p:cNvPicPr preferRelativeResize="0"/>
          <p:nvPr/>
        </p:nvPicPr>
        <p:blipFill>
          <a:blip r:embed="rId3">
            <a:alphaModFix/>
          </a:blip>
          <a:stretch>
            <a:fillRect/>
          </a:stretch>
        </p:blipFill>
        <p:spPr>
          <a:xfrm>
            <a:off x="1339225" y="429879"/>
            <a:ext cx="5992226" cy="3992301"/>
          </a:xfrm>
          <a:prstGeom prst="rect">
            <a:avLst/>
          </a:prstGeom>
          <a:noFill/>
          <a:ln>
            <a:noFill/>
          </a:ln>
        </p:spPr>
      </p:pic>
    </p:spTree>
  </p:cSld>
  <p:clrMapOvr>
    <a:masterClrMapping/>
  </p:clrMapOvr>
  <mc:AlternateContent>
    <mc:Choice Requires="p14">
      <p:transition spd="slow" p14:dur="3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64"/>
                                        </p:tgtEl>
                                        <p:attrNameLst>
                                          <p:attrName>style.visibility</p:attrName>
                                        </p:attrNameLst>
                                      </p:cBhvr>
                                      <p:to>
                                        <p:strVal val="visible"/>
                                      </p:to>
                                    </p:set>
                                    <p:anim calcmode="lin" valueType="num">
                                      <p:cBhvr additive="base">
                                        <p:cTn dur="1000"/>
                                        <p:tgtEl>
                                          <p:spTgt spid="164"/>
                                        </p:tgtEl>
                                        <p:attrNameLst>
                                          <p:attrName>ppt_w</p:attrName>
                                        </p:attrNameLst>
                                      </p:cBhvr>
                                      <p:tavLst>
                                        <p:tav fmla="" tm="0">
                                          <p:val>
                                            <p:strVal val="0"/>
                                          </p:val>
                                        </p:tav>
                                        <p:tav fmla="" tm="100000">
                                          <p:val>
                                            <p:strVal val="#ppt_w"/>
                                          </p:val>
                                        </p:tav>
                                      </p:tavLst>
                                    </p:anim>
                                    <p:anim calcmode="lin" valueType="num">
                                      <p:cBhvr additive="base">
                                        <p:cTn dur="1000"/>
                                        <p:tgtEl>
                                          <p:spTgt spid="164"/>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