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94b61cc10b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94b61cc10b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94b61cc10b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94b61cc10b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94b61cc10b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94b61cc10b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952483b38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952483b3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952483b38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952483b38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ja"/>
              <a:t>医療に役立つ！</a:t>
            </a:r>
            <a:endParaRPr/>
          </a:p>
          <a:p>
            <a:pPr indent="0" lvl="0" marL="0" rtl="0" algn="ctr">
              <a:spcBef>
                <a:spcPts val="0"/>
              </a:spcBef>
              <a:spcAft>
                <a:spcPts val="0"/>
              </a:spcAft>
              <a:buNone/>
            </a:pPr>
            <a:r>
              <a:rPr lang="ja"/>
              <a:t>　　　新しいサービス</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a:t>〜</a:t>
            </a:r>
            <a:r>
              <a:rPr lang="ja"/>
              <a:t>待ち時間を減らすタブレット〜</a:t>
            </a:r>
            <a:endParaRPr/>
          </a:p>
        </p:txBody>
      </p:sp>
      <p:sp>
        <p:nvSpPr>
          <p:cNvPr id="130" name="Google Shape;130;p13"/>
          <p:cNvSpPr txBox="1"/>
          <p:nvPr/>
        </p:nvSpPr>
        <p:spPr>
          <a:xfrm flipH="1" rot="10800000">
            <a:off x="637950" y="4598375"/>
            <a:ext cx="4013700" cy="45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pic>
        <p:nvPicPr>
          <p:cNvPr id="131" name="Google Shape;131;p13"/>
          <p:cNvPicPr preferRelativeResize="0"/>
          <p:nvPr/>
        </p:nvPicPr>
        <p:blipFill>
          <a:blip r:embed="rId3">
            <a:alphaModFix/>
          </a:blip>
          <a:stretch>
            <a:fillRect/>
          </a:stretch>
        </p:blipFill>
        <p:spPr>
          <a:xfrm>
            <a:off x="0" y="110963"/>
            <a:ext cx="1924050" cy="2314575"/>
          </a:xfrm>
          <a:prstGeom prst="rect">
            <a:avLst/>
          </a:prstGeom>
          <a:noFill/>
          <a:ln>
            <a:noFill/>
          </a:ln>
        </p:spPr>
      </p:pic>
      <p:pic>
        <p:nvPicPr>
          <p:cNvPr id="132" name="Google Shape;132;p13"/>
          <p:cNvPicPr preferRelativeResize="0"/>
          <p:nvPr/>
        </p:nvPicPr>
        <p:blipFill>
          <a:blip r:embed="rId4">
            <a:alphaModFix/>
          </a:blip>
          <a:stretch>
            <a:fillRect/>
          </a:stretch>
        </p:blipFill>
        <p:spPr>
          <a:xfrm>
            <a:off x="7126900" y="2517163"/>
            <a:ext cx="1662582" cy="2314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4"/>
          <p:cNvSpPr txBox="1"/>
          <p:nvPr>
            <p:ph type="title"/>
          </p:nvPr>
        </p:nvSpPr>
        <p:spPr>
          <a:xfrm>
            <a:off x="1393929" y="1301146"/>
            <a:ext cx="6366900" cy="25392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ja" sz="2477"/>
              <a:t>病院に行って「もう少し待ち時間が短かったらな〜」と思ったことはありませんか？</a:t>
            </a:r>
            <a:endParaRPr sz="2477"/>
          </a:p>
          <a:p>
            <a:pPr indent="0" lvl="0" marL="0" rtl="0" algn="ctr">
              <a:spcBef>
                <a:spcPts val="0"/>
              </a:spcBef>
              <a:spcAft>
                <a:spcPts val="0"/>
              </a:spcAft>
              <a:buNone/>
            </a:pPr>
            <a:r>
              <a:rPr lang="ja" sz="2477"/>
              <a:t>調べてみると待ち時間が長いという不満が多いことがわかりました。</a:t>
            </a:r>
            <a:endParaRPr sz="2477"/>
          </a:p>
          <a:p>
            <a:pPr indent="0" lvl="0" marL="0" rtl="0" algn="ctr">
              <a:spcBef>
                <a:spcPts val="0"/>
              </a:spcBef>
              <a:spcAft>
                <a:spcPts val="0"/>
              </a:spcAft>
              <a:buNone/>
            </a:pPr>
            <a:r>
              <a:rPr lang="ja" sz="2477"/>
              <a:t>社会の授業で情報を使った新しいサービスを考えるという時間がありました</a:t>
            </a:r>
            <a:endParaRPr sz="2477"/>
          </a:p>
          <a:p>
            <a:pPr indent="0" lvl="0" marL="0" rtl="0" algn="ctr">
              <a:spcBef>
                <a:spcPts val="0"/>
              </a:spcBef>
              <a:spcAft>
                <a:spcPts val="0"/>
              </a:spcAft>
              <a:buNone/>
            </a:pPr>
            <a:r>
              <a:rPr lang="ja" sz="2477"/>
              <a:t>そこで情報を使った新しいサービスを考えました</a:t>
            </a:r>
            <a:endParaRPr sz="2477"/>
          </a:p>
          <a:p>
            <a:pPr indent="0" lvl="0" marL="0" rtl="0" algn="ctr">
              <a:spcBef>
                <a:spcPts val="0"/>
              </a:spcBef>
              <a:spcAft>
                <a:spcPts val="0"/>
              </a:spcAft>
              <a:buNone/>
            </a:pPr>
            <a:r>
              <a:t/>
            </a:r>
            <a:endParaRPr/>
          </a:p>
        </p:txBody>
      </p:sp>
      <p:pic>
        <p:nvPicPr>
          <p:cNvPr id="138" name="Google Shape;138;p14"/>
          <p:cNvPicPr preferRelativeResize="0"/>
          <p:nvPr/>
        </p:nvPicPr>
        <p:blipFill>
          <a:blip r:embed="rId3">
            <a:alphaModFix/>
          </a:blip>
          <a:stretch>
            <a:fillRect/>
          </a:stretch>
        </p:blipFill>
        <p:spPr>
          <a:xfrm>
            <a:off x="-12" y="3234725"/>
            <a:ext cx="1571625" cy="184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　　　　　　</a:t>
            </a:r>
            <a:r>
              <a:rPr lang="ja"/>
              <a:t>サービスについて</a:t>
            </a:r>
            <a:endParaRPr/>
          </a:p>
        </p:txBody>
      </p:sp>
      <p:sp>
        <p:nvSpPr>
          <p:cNvPr id="144" name="Google Shape;144;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ja" sz="1900"/>
              <a:t>　私が考えたサービスは「待ち時間を短く出来るサービス」です。</a:t>
            </a:r>
            <a:endParaRPr sz="1900"/>
          </a:p>
          <a:p>
            <a:pPr indent="0" lvl="0" marL="0" rtl="0" algn="l">
              <a:spcBef>
                <a:spcPts val="1200"/>
              </a:spcBef>
              <a:spcAft>
                <a:spcPts val="0"/>
              </a:spcAft>
              <a:buNone/>
            </a:pPr>
            <a:r>
              <a:rPr lang="ja" sz="1900"/>
              <a:t>　　　　　このサービスはタブレットを使います</a:t>
            </a:r>
            <a:endParaRPr sz="1900"/>
          </a:p>
          <a:p>
            <a:pPr indent="0" lvl="0" marL="0" rtl="0" algn="l">
              <a:spcBef>
                <a:spcPts val="1200"/>
              </a:spcBef>
              <a:spcAft>
                <a:spcPts val="0"/>
              </a:spcAft>
              <a:buNone/>
            </a:pPr>
            <a:r>
              <a:rPr lang="ja" sz="1900"/>
              <a:t>①タブレットはいす１つに対して１つ置く</a:t>
            </a:r>
            <a:endParaRPr sz="1900"/>
          </a:p>
          <a:p>
            <a:pPr indent="0" lvl="0" marL="0" rtl="0" algn="l">
              <a:spcBef>
                <a:spcPts val="1200"/>
              </a:spcBef>
              <a:spcAft>
                <a:spcPts val="0"/>
              </a:spcAft>
              <a:buNone/>
            </a:pPr>
            <a:r>
              <a:rPr lang="ja" sz="1900"/>
              <a:t>②問診票をタブレットで書く</a:t>
            </a:r>
            <a:endParaRPr sz="1900"/>
          </a:p>
          <a:p>
            <a:pPr indent="0" lvl="0" marL="0" rtl="0" algn="l">
              <a:spcBef>
                <a:spcPts val="1200"/>
              </a:spcBef>
              <a:spcAft>
                <a:spcPts val="0"/>
              </a:spcAft>
              <a:buNone/>
            </a:pPr>
            <a:r>
              <a:rPr lang="ja" sz="1900"/>
              <a:t>すると…タブレットは、お医者さんとつながっているから、名前を呼ばれて１から症状を聞かれないので、１人１人聞かれる時間も減って、他に待っている人の待ち時間が減ります。</a:t>
            </a:r>
            <a:endParaRPr sz="1900"/>
          </a:p>
          <a:p>
            <a:pPr indent="0" lvl="0" marL="0" rtl="0" algn="l">
              <a:spcBef>
                <a:spcPts val="1200"/>
              </a:spcBef>
              <a:spcAft>
                <a:spcPts val="1200"/>
              </a:spcAft>
              <a:buNone/>
            </a:pPr>
            <a:r>
              <a:t/>
            </a:r>
            <a:endParaRPr sz="1900"/>
          </a:p>
        </p:txBody>
      </p:sp>
      <p:pic>
        <p:nvPicPr>
          <p:cNvPr id="145" name="Google Shape;145;p15"/>
          <p:cNvPicPr preferRelativeResize="0"/>
          <p:nvPr/>
        </p:nvPicPr>
        <p:blipFill>
          <a:blip r:embed="rId3">
            <a:alphaModFix/>
          </a:blip>
          <a:stretch>
            <a:fillRect/>
          </a:stretch>
        </p:blipFill>
        <p:spPr>
          <a:xfrm>
            <a:off x="6038772" y="1476575"/>
            <a:ext cx="2626475" cy="1580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lang="ja"/>
              <a:t>問診票で聞かれるの内容</a:t>
            </a:r>
            <a:endParaRPr/>
          </a:p>
        </p:txBody>
      </p:sp>
      <p:sp>
        <p:nvSpPr>
          <p:cNvPr id="151" name="Google Shape;151;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ja" sz="1800"/>
              <a:t>・生年月日などに情報</a:t>
            </a:r>
            <a:endParaRPr sz="1800"/>
          </a:p>
          <a:p>
            <a:pPr indent="0" lvl="0" marL="0" rtl="0" algn="l">
              <a:spcBef>
                <a:spcPts val="1200"/>
              </a:spcBef>
              <a:spcAft>
                <a:spcPts val="0"/>
              </a:spcAft>
              <a:buNone/>
            </a:pPr>
            <a:r>
              <a:rPr lang="ja" sz="1800"/>
              <a:t>・悪いところ</a:t>
            </a:r>
            <a:endParaRPr sz="1800"/>
          </a:p>
          <a:p>
            <a:pPr indent="0" lvl="0" marL="0" rtl="0" algn="l">
              <a:spcBef>
                <a:spcPts val="1200"/>
              </a:spcBef>
              <a:spcAft>
                <a:spcPts val="0"/>
              </a:spcAft>
              <a:buNone/>
            </a:pPr>
            <a:r>
              <a:rPr lang="ja" sz="1800"/>
              <a:t>・今、薬を持っているか</a:t>
            </a:r>
            <a:endParaRPr sz="1800"/>
          </a:p>
          <a:p>
            <a:pPr indent="0" lvl="0" marL="0" rtl="0" algn="l">
              <a:spcBef>
                <a:spcPts val="1200"/>
              </a:spcBef>
              <a:spcAft>
                <a:spcPts val="0"/>
              </a:spcAft>
              <a:buNone/>
            </a:pPr>
            <a:r>
              <a:rPr lang="ja" sz="1800"/>
              <a:t>　　　　　⇓</a:t>
            </a:r>
            <a:endParaRPr sz="1800"/>
          </a:p>
          <a:p>
            <a:pPr indent="0" lvl="0" marL="0" rtl="0" algn="l">
              <a:spcBef>
                <a:spcPts val="1200"/>
              </a:spcBef>
              <a:spcAft>
                <a:spcPts val="0"/>
              </a:spcAft>
              <a:buNone/>
            </a:pPr>
            <a:r>
              <a:rPr lang="ja" sz="1800"/>
              <a:t>持っているとその薬を出してくれる</a:t>
            </a:r>
            <a:endParaRPr sz="1800"/>
          </a:p>
          <a:p>
            <a:pPr indent="0" lvl="0" marL="0" rtl="0" algn="l">
              <a:spcBef>
                <a:spcPts val="1200"/>
              </a:spcBef>
              <a:spcAft>
                <a:spcPts val="1200"/>
              </a:spcAft>
              <a:buNone/>
            </a:pPr>
            <a:r>
              <a:rPr lang="ja" sz="1800"/>
              <a:t>　　　　　　　　　　　　　など…</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タブレットのすごさ！</a:t>
            </a:r>
            <a:endParaRPr/>
          </a:p>
          <a:p>
            <a:pPr indent="0" lvl="0" marL="0" rtl="0" algn="l">
              <a:spcBef>
                <a:spcPts val="0"/>
              </a:spcBef>
              <a:spcAft>
                <a:spcPts val="0"/>
              </a:spcAft>
              <a:buNone/>
            </a:pPr>
            <a:r>
              <a:rPr lang="ja"/>
              <a:t>　　　　　〜ある時とないときの違い〜</a:t>
            </a:r>
            <a:endParaRPr/>
          </a:p>
        </p:txBody>
      </p:sp>
      <p:sp>
        <p:nvSpPr>
          <p:cNvPr id="157" name="Google Shape;157;p17"/>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ある時</a:t>
            </a:r>
            <a:endParaRPr/>
          </a:p>
          <a:p>
            <a:pPr indent="0" lvl="0" marL="0" rtl="0" algn="l">
              <a:spcBef>
                <a:spcPts val="1200"/>
              </a:spcBef>
              <a:spcAft>
                <a:spcPts val="0"/>
              </a:spcAft>
              <a:buNone/>
            </a:pPr>
            <a:r>
              <a:rPr lang="ja"/>
              <a:t>待ち時間が短い</a:t>
            </a:r>
            <a:endParaRPr/>
          </a:p>
          <a:p>
            <a:pPr indent="0" lvl="0" marL="0" rtl="0" algn="l">
              <a:spcBef>
                <a:spcPts val="1200"/>
              </a:spcBef>
              <a:spcAft>
                <a:spcPts val="0"/>
              </a:spcAft>
              <a:buNone/>
            </a:pPr>
            <a:r>
              <a:rPr lang="ja"/>
              <a:t>問診票を書く時間がありあまりひまにならない</a:t>
            </a:r>
            <a:endParaRPr/>
          </a:p>
          <a:p>
            <a:pPr indent="0" lvl="0" marL="0" rtl="0" algn="l">
              <a:spcBef>
                <a:spcPts val="1200"/>
              </a:spcBef>
              <a:spcAft>
                <a:spcPts val="1200"/>
              </a:spcAft>
              <a:buNone/>
            </a:pPr>
            <a:r>
              <a:rPr lang="ja"/>
              <a:t>１人１人悪いところを聞かれない</a:t>
            </a:r>
            <a:endParaRPr/>
          </a:p>
        </p:txBody>
      </p:sp>
      <p:sp>
        <p:nvSpPr>
          <p:cNvPr id="158" name="Google Shape;158;p17"/>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無いとき</a:t>
            </a:r>
            <a:endParaRPr/>
          </a:p>
          <a:p>
            <a:pPr indent="0" lvl="0" marL="0" rtl="0" algn="l">
              <a:spcBef>
                <a:spcPts val="1200"/>
              </a:spcBef>
              <a:spcAft>
                <a:spcPts val="0"/>
              </a:spcAft>
              <a:buNone/>
            </a:pPr>
            <a:r>
              <a:rPr lang="ja"/>
              <a:t>待ち時間が長い</a:t>
            </a:r>
            <a:endParaRPr/>
          </a:p>
          <a:p>
            <a:pPr indent="0" lvl="0" marL="0" rtl="0" algn="l">
              <a:spcBef>
                <a:spcPts val="1200"/>
              </a:spcBef>
              <a:spcAft>
                <a:spcPts val="0"/>
              </a:spcAft>
              <a:buNone/>
            </a:pPr>
            <a:r>
              <a:rPr lang="ja"/>
              <a:t>ひま</a:t>
            </a:r>
            <a:endParaRPr/>
          </a:p>
          <a:p>
            <a:pPr indent="0" lvl="0" marL="0" rtl="0" algn="l">
              <a:spcBef>
                <a:spcPts val="1200"/>
              </a:spcBef>
              <a:spcAft>
                <a:spcPts val="0"/>
              </a:spcAft>
              <a:buNone/>
            </a:pPr>
            <a:r>
              <a:rPr lang="ja"/>
              <a:t>悪いところを１から聞かれる</a:t>
            </a:r>
            <a:endParaRPr/>
          </a:p>
          <a:p>
            <a:pPr indent="0" lvl="0" marL="0" rtl="0" algn="l">
              <a:spcBef>
                <a:spcPts val="1200"/>
              </a:spcBef>
              <a:spcAft>
                <a:spcPts val="1200"/>
              </a:spcAft>
              <a:buNone/>
            </a:pPr>
            <a:r>
              <a:rPr lang="ja"/>
              <a:t>などの不満</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393929" y="1301146"/>
            <a:ext cx="6366900" cy="25392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ja"/>
              <a:t>まとめ</a:t>
            </a:r>
            <a:endParaRPr/>
          </a:p>
          <a:p>
            <a:pPr indent="0" lvl="0" marL="0" rtl="0" algn="ctr">
              <a:spcBef>
                <a:spcPts val="0"/>
              </a:spcBef>
              <a:spcAft>
                <a:spcPts val="0"/>
              </a:spcAft>
              <a:buNone/>
            </a:pPr>
            <a:r>
              <a:rPr lang="ja"/>
              <a:t>このタブレットをつかえば患者さんの待ち時間が減って、待ち時間が長いという不満点が少なくなると思います。</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pic>
        <p:nvPicPr>
          <p:cNvPr id="164" name="Google Shape;164;p18"/>
          <p:cNvPicPr preferRelativeResize="0"/>
          <p:nvPr/>
        </p:nvPicPr>
        <p:blipFill>
          <a:blip r:embed="rId3">
            <a:alphaModFix/>
          </a:blip>
          <a:stretch>
            <a:fillRect/>
          </a:stretch>
        </p:blipFill>
        <p:spPr>
          <a:xfrm>
            <a:off x="175343" y="2512718"/>
            <a:ext cx="2184150" cy="1886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