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Roboto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Roboto-italic.fntdata"/><Relationship Id="rId10" Type="http://schemas.openxmlformats.org/officeDocument/2006/relationships/font" Target="fonts/Roboto-bold.fntdata"/><Relationship Id="rId12" Type="http://schemas.openxmlformats.org/officeDocument/2006/relationships/font" Target="fonts/Roboto-boldItalic.fntdata"/><Relationship Id="rId9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ea490666f6_0_8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ea490666f6_0_8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ea490666f6_0_1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ea490666f6_0_1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E7CC3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871575" y="1732950"/>
            <a:ext cx="57717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>
                <a:solidFill>
                  <a:srgbClr val="FFFFFF"/>
                </a:solidFill>
              </a:rPr>
              <a:t>医療サービス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3275" y="483850"/>
            <a:ext cx="1685275" cy="192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275" y="3292988"/>
            <a:ext cx="2208754" cy="1689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3051750" y="512575"/>
            <a:ext cx="3196500" cy="7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>
                <a:solidFill>
                  <a:srgbClr val="000000"/>
                </a:solidFill>
              </a:rPr>
              <a:t>サービスについて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2100"/>
              <a:t>　　家で薬などを予約して、病院に行かなくても自宅に薬が届く。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ja" sz="2100">
                <a:solidFill>
                  <a:srgbClr val="1C4587"/>
                </a:solidFill>
              </a:rPr>
              <a:t>　　　　　　　　　　↓</a:t>
            </a:r>
            <a:r>
              <a:rPr b="1" lang="ja" sz="2200">
                <a:solidFill>
                  <a:srgbClr val="1C4587"/>
                </a:solidFill>
              </a:rPr>
              <a:t>どんな情報を使って</a:t>
            </a:r>
            <a:endParaRPr b="1" sz="2200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ja" sz="2100"/>
              <a:t>　　　　　　予約した人の住所・年齢などの情報を使う。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100"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2475" y="3000341"/>
            <a:ext cx="1719050" cy="150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0675" y="3443288"/>
            <a:ext cx="1138138" cy="817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949" y="2977675"/>
            <a:ext cx="1387250" cy="174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CB9C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2103275" y="511600"/>
            <a:ext cx="44151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くらしがどう豊かになるか</a:t>
            </a:r>
            <a:endParaRPr/>
          </a:p>
        </p:txBody>
      </p:sp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ja" sz="2400"/>
              <a:t>　高齢者の人などが病院に行かなくても薬がもらえるから　　　　</a:t>
            </a:r>
            <a:r>
              <a:rPr b="1" lang="ja" sz="2400">
                <a:solidFill>
                  <a:srgbClr val="FF0000"/>
                </a:solidFill>
              </a:rPr>
              <a:t>病院に行く大変さ</a:t>
            </a:r>
            <a:r>
              <a:rPr lang="ja" sz="2400">
                <a:solidFill>
                  <a:srgbClr val="434343"/>
                </a:solidFill>
              </a:rPr>
              <a:t>が</a:t>
            </a:r>
            <a:r>
              <a:rPr lang="ja" sz="2400"/>
              <a:t>なくなる。</a:t>
            </a:r>
            <a:endParaRPr sz="2400"/>
          </a:p>
        </p:txBody>
      </p:sp>
      <p:pic>
        <p:nvPicPr>
          <p:cNvPr id="104" name="Google Shape;10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000" y="2571744"/>
            <a:ext cx="3921374" cy="20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3625" y="2898900"/>
            <a:ext cx="918975" cy="90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82871" y="2205650"/>
            <a:ext cx="1498275" cy="254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