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8fff40265c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8fff40265c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8fff40265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8fff40265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8fff40265c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8fff40265c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6DB"/>
            </a:gs>
            <a:gs pos="100000">
              <a:srgbClr val="FAD25C"/>
            </a:gs>
          </a:gsLst>
          <a:lin ang="5400012" scaled="0"/>
        </a:gra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1325450"/>
            <a:ext cx="8520600" cy="11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ja"/>
              <a:t>　　</a:t>
            </a:r>
            <a:r>
              <a:rPr lang="ja"/>
              <a:t>プレゼンテーション</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　　〜</a:t>
            </a:r>
            <a:r>
              <a:rPr lang="ja"/>
              <a:t>所持金で献立を考えてくれるサービス〜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5D0D0"/>
            </a:gs>
            <a:gs pos="100000">
              <a:srgbClr val="D96868"/>
            </a:gs>
          </a:gsLst>
          <a:lin ang="5400012" scaled="0"/>
        </a:gra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　　　　　　　</a:t>
            </a:r>
            <a:r>
              <a:rPr lang="ja"/>
              <a:t>どのような新しいサービス</a:t>
            </a:r>
            <a:endParaRPr/>
          </a:p>
        </p:txBody>
      </p:sp>
      <p:sp>
        <p:nvSpPr>
          <p:cNvPr id="61" name="Google Shape;61;p14"/>
          <p:cNvSpPr txBox="1"/>
          <p:nvPr>
            <p:ph idx="1" type="body"/>
          </p:nvPr>
        </p:nvSpPr>
        <p:spPr>
          <a:xfrm>
            <a:off x="311700" y="1363725"/>
            <a:ext cx="4260300" cy="3353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sz="2200">
                <a:solidFill>
                  <a:srgbClr val="357152"/>
                </a:solidFill>
              </a:rPr>
              <a:t>冷蔵庫のセンサーを確認し、中身を見て冷蔵庫に入っているものを覚えます。</a:t>
            </a:r>
            <a:endParaRPr sz="2200">
              <a:solidFill>
                <a:srgbClr val="357152"/>
              </a:solidFill>
            </a:endParaRPr>
          </a:p>
          <a:p>
            <a:pPr indent="0" lvl="0" marL="0" rtl="0" algn="l">
              <a:spcBef>
                <a:spcPts val="1200"/>
              </a:spcBef>
              <a:spcAft>
                <a:spcPts val="1200"/>
              </a:spcAft>
              <a:buNone/>
            </a:pPr>
            <a:r>
              <a:rPr lang="ja" sz="2200">
                <a:solidFill>
                  <a:srgbClr val="357152"/>
                </a:solidFill>
              </a:rPr>
              <a:t>次に、その人が使っているクレジットカードの会社からその人の残高を確認して最低コストで献立を考えてくれる新しいサービスです。</a:t>
            </a:r>
            <a:endParaRPr sz="2200">
              <a:solidFill>
                <a:srgbClr val="357152"/>
              </a:solidFill>
            </a:endParaRPr>
          </a:p>
        </p:txBody>
      </p:sp>
      <p:pic>
        <p:nvPicPr>
          <p:cNvPr id="62" name="Google Shape;62;p14"/>
          <p:cNvPicPr preferRelativeResize="0"/>
          <p:nvPr/>
        </p:nvPicPr>
        <p:blipFill>
          <a:blip r:embed="rId3">
            <a:alphaModFix/>
          </a:blip>
          <a:stretch>
            <a:fillRect/>
          </a:stretch>
        </p:blipFill>
        <p:spPr>
          <a:xfrm>
            <a:off x="4724400" y="1170125"/>
            <a:ext cx="4267203" cy="284410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DECDB"/>
            </a:gs>
            <a:gs pos="100000">
              <a:srgbClr val="F0A963"/>
            </a:gs>
          </a:gsLst>
          <a:path path="circle">
            <a:fillToRect b="50%" l="50%" r="50%" t="50%"/>
          </a:path>
          <a:tileRect/>
        </a:gradFill>
      </p:bgPr>
    </p:bg>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　　　　　　　</a:t>
            </a:r>
            <a:r>
              <a:rPr lang="ja"/>
              <a:t>どんな情報を使っているか</a:t>
            </a:r>
            <a:endParaRPr/>
          </a:p>
        </p:txBody>
      </p:sp>
      <p:sp>
        <p:nvSpPr>
          <p:cNvPr id="68" name="Google Shape;68;p15"/>
          <p:cNvSpPr txBox="1"/>
          <p:nvPr>
            <p:ph idx="1" type="body"/>
          </p:nvPr>
        </p:nvSpPr>
        <p:spPr>
          <a:xfrm>
            <a:off x="248325" y="1194725"/>
            <a:ext cx="52533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ja" sz="2000"/>
              <a:t>センサー(カメラみたいなもの)で冷蔵庫や冷凍庫を確認する。</a:t>
            </a:r>
            <a:endParaRPr sz="2000"/>
          </a:p>
          <a:p>
            <a:pPr indent="0" lvl="0" marL="0" rtl="0" algn="l">
              <a:spcBef>
                <a:spcPts val="1200"/>
              </a:spcBef>
              <a:spcAft>
                <a:spcPts val="0"/>
              </a:spcAft>
              <a:buNone/>
            </a:pPr>
            <a:r>
              <a:rPr lang="ja" sz="2000"/>
              <a:t>その人が使っているクレジットカードの会社に連絡してその人の残高を確認する。</a:t>
            </a:r>
            <a:endParaRPr sz="2000"/>
          </a:p>
          <a:p>
            <a:pPr indent="0" lvl="0" marL="0" rtl="0" algn="l">
              <a:spcBef>
                <a:spcPts val="1200"/>
              </a:spcBef>
              <a:spcAft>
                <a:spcPts val="0"/>
              </a:spcAft>
              <a:buNone/>
            </a:pPr>
            <a:r>
              <a:rPr lang="ja" sz="2000"/>
              <a:t>その人の残高によって最低コストの献立を提案する</a:t>
            </a:r>
            <a:r>
              <a:rPr lang="ja" sz="2000"/>
              <a:t>。</a:t>
            </a:r>
            <a:endParaRPr sz="2000"/>
          </a:p>
          <a:p>
            <a:pPr indent="0" lvl="0" marL="0" rtl="0" algn="l">
              <a:spcBef>
                <a:spcPts val="1200"/>
              </a:spcBef>
              <a:spcAft>
                <a:spcPts val="0"/>
              </a:spcAft>
              <a:buNone/>
            </a:pPr>
            <a:r>
              <a:rPr lang="ja" sz="2000"/>
              <a:t>このような情報を使うことで色々な良いことが起きると思いました。</a:t>
            </a:r>
            <a:endParaRPr sz="2000"/>
          </a:p>
          <a:p>
            <a:pPr indent="0" lvl="0" marL="0" rtl="0" algn="l">
              <a:spcBef>
                <a:spcPts val="1200"/>
              </a:spcBef>
              <a:spcAft>
                <a:spcPts val="1200"/>
              </a:spcAft>
              <a:buNone/>
            </a:pPr>
            <a:r>
              <a:rPr lang="ja" sz="2000"/>
              <a:t>様々な良いところは次の「生活がどのように豊かになるか」に書いています。</a:t>
            </a:r>
            <a:endParaRPr sz="2000"/>
          </a:p>
        </p:txBody>
      </p:sp>
      <p:sp>
        <p:nvSpPr>
          <p:cNvPr id="69" name="Google Shape;69;p15"/>
          <p:cNvSpPr txBox="1"/>
          <p:nvPr/>
        </p:nvSpPr>
        <p:spPr>
          <a:xfrm>
            <a:off x="6230500" y="-175750"/>
            <a:ext cx="5745600" cy="250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70" name="Google Shape;70;p15"/>
          <p:cNvPicPr preferRelativeResize="0"/>
          <p:nvPr/>
        </p:nvPicPr>
        <p:blipFill>
          <a:blip r:embed="rId3">
            <a:alphaModFix/>
          </a:blip>
          <a:stretch>
            <a:fillRect/>
          </a:stretch>
        </p:blipFill>
        <p:spPr>
          <a:xfrm>
            <a:off x="5802875" y="970063"/>
            <a:ext cx="2017150" cy="364106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FE9FB"/>
            </a:gs>
            <a:gs pos="100000">
              <a:srgbClr val="6E9BE7"/>
            </a:gs>
          </a:gsLst>
          <a:path path="circle">
            <a:fillToRect b="50%" l="50%" r="50%" t="50%"/>
          </a:path>
          <a:tileRect/>
        </a:gradFill>
      </p:bgPr>
    </p:bg>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　　　　　　</a:t>
            </a:r>
            <a:r>
              <a:rPr lang="ja"/>
              <a:t>生活がどのように豊かになるか</a:t>
            </a:r>
            <a:endParaRPr/>
          </a:p>
        </p:txBody>
      </p:sp>
      <p:sp>
        <p:nvSpPr>
          <p:cNvPr id="76" name="Google Shape;76;p16"/>
          <p:cNvSpPr txBox="1"/>
          <p:nvPr>
            <p:ph idx="1" type="body"/>
          </p:nvPr>
        </p:nvSpPr>
        <p:spPr>
          <a:xfrm>
            <a:off x="311700" y="1099675"/>
            <a:ext cx="41445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お母さんやお父さんなどの人たちの仕事をしている人に、AIが最低コストで献立を考えてくれてお金や心に余裕などが生まれ、外食やお菓子などのものが多く売れ、景気が良くなるかもしれません。</a:t>
            </a:r>
            <a:endParaRPr/>
          </a:p>
          <a:p>
            <a:pPr indent="0" lvl="0" marL="0" rtl="0" algn="l">
              <a:spcBef>
                <a:spcPts val="1200"/>
              </a:spcBef>
              <a:spcAft>
                <a:spcPts val="1200"/>
              </a:spcAft>
              <a:buNone/>
            </a:pPr>
            <a:r>
              <a:rPr lang="ja"/>
              <a:t>このような理由から私は新しいサービスとして、「所持金で献立を考えてくれるサービス」を考えました。</a:t>
            </a:r>
            <a:endParaRPr/>
          </a:p>
        </p:txBody>
      </p:sp>
      <p:pic>
        <p:nvPicPr>
          <p:cNvPr id="77" name="Google Shape;77;p16"/>
          <p:cNvPicPr preferRelativeResize="0"/>
          <p:nvPr/>
        </p:nvPicPr>
        <p:blipFill>
          <a:blip r:embed="rId3">
            <a:alphaModFix/>
          </a:blip>
          <a:stretch>
            <a:fillRect/>
          </a:stretch>
        </p:blipFill>
        <p:spPr>
          <a:xfrm>
            <a:off x="4407925" y="1099675"/>
            <a:ext cx="2720225" cy="215264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