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PT Sans Narrow"/>
      <p:regular r:id="rId12"/>
      <p:bold r:id="rId13"/>
    </p:embeddedFon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TSansNarrow-bold.fntdata"/><Relationship Id="rId12" Type="http://schemas.openxmlformats.org/officeDocument/2006/relationships/font" Target="fonts/PTSans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9771ef1155_4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9771ef1155_4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94ba279e1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94ba279e1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94ba279e18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94ba279e1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9621176a4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9621176a4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9621176a40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9621176a40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900">
        <p:push/>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rPr lang="ja"/>
              <a:t>スーパーに来るお客さんのために</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a:t>〜</a:t>
            </a:r>
            <a:r>
              <a:rPr lang="ja"/>
              <a:t>情報を使った新しいサービス〜</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1">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1000"/>
                                        <p:tgtEl>
                                          <p:spTgt spid="6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3200"/>
              <a:t>「目次」</a:t>
            </a:r>
            <a:endParaRPr sz="3200"/>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3200"/>
              <a:t>１.スーパーに来るお客さんが困らないように</a:t>
            </a:r>
            <a:endParaRPr sz="3200"/>
          </a:p>
          <a:p>
            <a:pPr indent="0" lvl="0" marL="0" rtl="0" algn="l">
              <a:spcBef>
                <a:spcPts val="1200"/>
              </a:spcBef>
              <a:spcAft>
                <a:spcPts val="0"/>
              </a:spcAft>
              <a:buNone/>
            </a:pPr>
            <a:r>
              <a:rPr lang="ja" sz="3200"/>
              <a:t>2.どんなサービスか</a:t>
            </a:r>
            <a:endParaRPr sz="3200"/>
          </a:p>
          <a:p>
            <a:pPr indent="0" lvl="0" marL="0" rtl="0" algn="l">
              <a:spcBef>
                <a:spcPts val="1200"/>
              </a:spcBef>
              <a:spcAft>
                <a:spcPts val="1200"/>
              </a:spcAft>
              <a:buNone/>
            </a:pPr>
            <a:r>
              <a:rPr lang="ja" sz="3200"/>
              <a:t>３.このサービスがあることで</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スーパーに来るお客さんが困らないように</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1200"/>
              </a:spcAft>
              <a:buNone/>
            </a:pPr>
            <a:r>
              <a:rPr lang="ja" sz="3300"/>
              <a:t>よくスーパーに行ったときに、棚においているケータイを専用のカートにセットして、お買い物をしたりすると、欲しい物の位置がわかったり、何円かを知ることができるすごいサービスを見つけて、それに似たようなサービスを作れればいいなと思いました。</a:t>
            </a:r>
            <a:endParaRPr sz="3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どんなサービスか</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2700"/>
              <a:t>前のページでも説明したように、今あるサービスに似たもので、予測情報を使って、その季節にあった商品（季節のおすすめ商品）や、その商品がある場所や値段がわかるサービスを考えました。</a:t>
            </a:r>
            <a:endParaRPr sz="2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このサービスがあることで</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2000"/>
              <a:t>このようなサービスがあったら「旬の食材を使って料理をしたい」というおきゃくさんにはとっても便利です。色々な季節にあったものを食べたい人にもおすすめです。スーパーに来るお客さんをちょっとでもお買い物がスラスラできるようにできたらいいです。</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400"/>
          </a:p>
          <a:p>
            <a:pPr indent="0" lvl="0" marL="0" rtl="0" algn="l">
              <a:spcBef>
                <a:spcPts val="1200"/>
              </a:spcBef>
              <a:spcAft>
                <a:spcPts val="0"/>
              </a:spcAft>
              <a:buNone/>
            </a:pPr>
            <a:r>
              <a:t/>
            </a:r>
            <a:endParaRPr sz="2400"/>
          </a:p>
          <a:p>
            <a:pPr indent="0" lvl="0" marL="0" rtl="0" algn="l">
              <a:spcBef>
                <a:spcPts val="1200"/>
              </a:spcBef>
              <a:spcAft>
                <a:spcPts val="1200"/>
              </a:spcAft>
              <a:buNone/>
            </a:pPr>
            <a:r>
              <a:rPr lang="ja" sz="2400"/>
              <a:t>　　　　　　　　　</a:t>
            </a:r>
            <a:r>
              <a:rPr lang="ja" sz="3600"/>
              <a:t>終わり</a:t>
            </a:r>
            <a:endParaRPr sz="3600"/>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