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Economica"/>
      <p:regular r:id="rId11"/>
      <p:bold r:id="rId12"/>
      <p:italic r:id="rId13"/>
      <p:boldItalic r:id="rId14"/>
    </p:embeddedFont>
    <p:embeddedFont>
      <p:font typeface="Open Sans"/>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Economica-regular.fntdata"/><Relationship Id="rId10" Type="http://schemas.openxmlformats.org/officeDocument/2006/relationships/slide" Target="slides/slide5.xml"/><Relationship Id="rId13" Type="http://schemas.openxmlformats.org/officeDocument/2006/relationships/font" Target="fonts/Economica-italic.fntdata"/><Relationship Id="rId12" Type="http://schemas.openxmlformats.org/officeDocument/2006/relationships/font" Target="fonts/Economica-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penSans-regular.fntdata"/><Relationship Id="rId14" Type="http://schemas.openxmlformats.org/officeDocument/2006/relationships/font" Target="fonts/Economica-boldItalic.fntdata"/><Relationship Id="rId17" Type="http://schemas.openxmlformats.org/officeDocument/2006/relationships/font" Target="fonts/OpenSans-italic.fntdata"/><Relationship Id="rId16" Type="http://schemas.openxmlformats.org/officeDocument/2006/relationships/font" Target="fonts/OpenSans-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OpenSans-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291534184f3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291534184f3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91534184f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91534184f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91534184f3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91534184f3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91534184f3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91534184f3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91e3ee6b12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91e3ee6b12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type="ctrTitle"/>
          </p:nvPr>
        </p:nvSpPr>
        <p:spPr>
          <a:xfrm>
            <a:off x="3044700" y="1444251"/>
            <a:ext cx="3054600" cy="11274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ja"/>
              <a:t>観光マイク</a:t>
            </a:r>
            <a:endParaRPr/>
          </a:p>
        </p:txBody>
      </p:sp>
      <p:sp>
        <p:nvSpPr>
          <p:cNvPr id="63" name="Google Shape;63;p13"/>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fontScale="77500" lnSpcReduction="20000"/>
          </a:bodyPr>
          <a:lstStyle/>
          <a:p>
            <a:pPr indent="0" lvl="0" marL="0" rtl="0" algn="ctr">
              <a:spcBef>
                <a:spcPts val="0"/>
              </a:spcBef>
              <a:spcAft>
                <a:spcPts val="0"/>
              </a:spcAft>
              <a:buNone/>
            </a:pPr>
            <a:r>
              <a:rPr lang="ja" sz="2700"/>
              <a:t>位置情報サービスの新しい観光サービス</a:t>
            </a:r>
            <a:endParaRPr sz="27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type="title"/>
          </p:nvPr>
        </p:nvSpPr>
        <p:spPr>
          <a:xfrm>
            <a:off x="311700" y="315925"/>
            <a:ext cx="8520600" cy="8313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lang="ja"/>
              <a:t>１，観光マイクとは？</a:t>
            </a:r>
            <a:endParaRPr/>
          </a:p>
        </p:txBody>
      </p:sp>
      <p:sp>
        <p:nvSpPr>
          <p:cNvPr id="69" name="Google Shape;69;p1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sz="2600"/>
              <a:t>観光マイクとは観光地による言語を母国語にする新しい位置情報サービスです。</a:t>
            </a:r>
            <a:endParaRPr sz="2600"/>
          </a:p>
          <a:p>
            <a:pPr indent="0" lvl="0" marL="0" rtl="0" algn="l">
              <a:spcBef>
                <a:spcPts val="1200"/>
              </a:spcBef>
              <a:spcAft>
                <a:spcPts val="0"/>
              </a:spcAft>
              <a:buNone/>
            </a:pPr>
            <a:r>
              <a:rPr lang="ja" sz="2600"/>
              <a:t>〈例　日本語〜英語へ変換〉</a:t>
            </a:r>
            <a:endParaRPr sz="2600"/>
          </a:p>
          <a:p>
            <a:pPr indent="0" lvl="0" marL="0" rtl="0" algn="l">
              <a:spcBef>
                <a:spcPts val="1200"/>
              </a:spcBef>
              <a:spcAft>
                <a:spcPts val="1200"/>
              </a:spcAft>
              <a:buNone/>
            </a:pPr>
            <a:r>
              <a:rPr lang="ja" sz="2600"/>
              <a:t>自分が喋る言葉も観光地による言語に変換してくれるので、その各地の方言に合わせて変換してくれます</a:t>
            </a:r>
            <a:endParaRPr sz="2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ja" sz="3800"/>
              <a:t>２，どのような情報を使っているか</a:t>
            </a:r>
            <a:endParaRPr sz="3800"/>
          </a:p>
        </p:txBody>
      </p:sp>
      <p:sp>
        <p:nvSpPr>
          <p:cNvPr id="75" name="Google Shape;75;p15"/>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sz="2600"/>
              <a:t>この観光マイクは位置情報サービスを使用しています。</a:t>
            </a:r>
            <a:endParaRPr sz="2600"/>
          </a:p>
          <a:p>
            <a:pPr indent="0" lvl="0" marL="0" rtl="0" algn="l">
              <a:spcBef>
                <a:spcPts val="1200"/>
              </a:spcBef>
              <a:spcAft>
                <a:spcPts val="1200"/>
              </a:spcAft>
              <a:buNone/>
            </a:pPr>
            <a:r>
              <a:rPr lang="ja" sz="2600"/>
              <a:t>なのでその各地のおすすめの観光スポットや観光地、どのくらいで着くか、おすすめの宿などもゆってくれるようなサービスも観光マイクには入っているようなマイクにしたいです</a:t>
            </a:r>
            <a:endParaRPr sz="26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ja"/>
              <a:t>３，販売</a:t>
            </a:r>
            <a:endParaRPr/>
          </a:p>
        </p:txBody>
      </p:sp>
      <p:sp>
        <p:nvSpPr>
          <p:cNvPr id="81" name="Google Shape;81;p16"/>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sz="2600"/>
              <a:t>市役所や、県、国で配布化をできればやってみたいな。とは思っています。</a:t>
            </a:r>
            <a:endParaRPr sz="2600"/>
          </a:p>
          <a:p>
            <a:pPr indent="0" lvl="0" marL="0" rtl="0" algn="l">
              <a:spcBef>
                <a:spcPts val="1200"/>
              </a:spcBef>
              <a:spcAft>
                <a:spcPts val="0"/>
              </a:spcAft>
              <a:buNone/>
            </a:pPr>
            <a:r>
              <a:rPr lang="ja" sz="2600"/>
              <a:t>最大一週間で３５００円</a:t>
            </a:r>
            <a:endParaRPr sz="2600"/>
          </a:p>
          <a:p>
            <a:pPr indent="0" lvl="0" marL="0" rtl="0" algn="l">
              <a:spcBef>
                <a:spcPts val="1200"/>
              </a:spcBef>
              <a:spcAft>
                <a:spcPts val="1200"/>
              </a:spcAft>
              <a:buNone/>
            </a:pPr>
            <a:r>
              <a:rPr lang="ja" sz="2600"/>
              <a:t>一日で５００円が相場価格かな。とは思っています</a:t>
            </a:r>
            <a:endParaRPr sz="26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ja"/>
              <a:t>４，まとめ</a:t>
            </a:r>
            <a:endParaRPr/>
          </a:p>
        </p:txBody>
      </p:sp>
      <p:sp>
        <p:nvSpPr>
          <p:cNvPr id="87" name="Google Shape;87;p17"/>
          <p:cNvSpPr txBox="1"/>
          <p:nvPr>
            <p:ph idx="1" type="body"/>
          </p:nvPr>
        </p:nvSpPr>
        <p:spPr>
          <a:xfrm>
            <a:off x="311700" y="1225225"/>
            <a:ext cx="8520600" cy="33540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ja" sz="3000"/>
              <a:t>今日の学習で頑張ったのは想像することです。</a:t>
            </a:r>
            <a:endParaRPr sz="3000"/>
          </a:p>
          <a:p>
            <a:pPr indent="0" lvl="0" marL="0" rtl="0" algn="l">
              <a:spcBef>
                <a:spcPts val="1200"/>
              </a:spcBef>
              <a:spcAft>
                <a:spcPts val="1200"/>
              </a:spcAft>
              <a:buNone/>
            </a:pPr>
            <a:r>
              <a:rPr lang="ja" sz="3000"/>
              <a:t>今回の変換マイクなんかは「観光の位置情報サービス」から広げていき、最終的にはこの変換マイクになりました。私の班ではこの変換マイクに自分で内容を入れて行く、という形になり、私はオオスメの宿とかも行ってくれるようになどの内容を入れていき私の「変換マイク」ができました</a:t>
            </a:r>
            <a:endParaRPr sz="30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