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0025ff80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0025ff8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05777c66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05777c66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05777c66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05777c66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07826da6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07826da6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1469deeb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1469deeb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1469deeb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1469deeb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1469deeb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91469deeb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1469deeb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1469dee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            </a:t>
            </a: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　＿加工食品＿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新しいサービスを作るには .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150" y="2715913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450" y="245963"/>
            <a:ext cx="1689887" cy="168988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4005100" y="1332375"/>
            <a:ext cx="44613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どうする〇〇!！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ctrTitle"/>
          </p:nvPr>
        </p:nvSpPr>
        <p:spPr>
          <a:xfrm>
            <a:off x="359875" y="1354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現時点のサービス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>
            <a:off x="512275" y="1737520"/>
            <a:ext cx="8121000" cy="3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4200">
                <a:latin typeface="MS PMincho"/>
                <a:ea typeface="MS PMincho"/>
                <a:cs typeface="MS PMincho"/>
                <a:sym typeface="MS PMincho"/>
              </a:rPr>
              <a:t>需要予測サービスは , 気温などの気象と出荷量の相関を過去のデータから解析し , 将来の気象情報に基づいて , 需要を予測するサービス .</a:t>
            </a:r>
            <a:endParaRPr sz="4200"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050" y="0"/>
            <a:ext cx="2563175" cy="17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471450" y="-233175"/>
            <a:ext cx="8201100" cy="387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サービス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加工食品を作る工場を,全てAIに .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825" y="226600"/>
            <a:ext cx="4678200" cy="243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ctrTitle"/>
          </p:nvPr>
        </p:nvSpPr>
        <p:spPr>
          <a:xfrm>
            <a:off x="168575" y="-441504"/>
            <a:ext cx="8187000" cy="40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サービス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食中毒などの体に悪いものにならないように , 対策を作る .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200" y="238250"/>
            <a:ext cx="3239050" cy="185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ctrTitle"/>
          </p:nvPr>
        </p:nvSpPr>
        <p:spPr>
          <a:xfrm flipH="1">
            <a:off x="460950" y="2991017"/>
            <a:ext cx="8222100" cy="155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サービス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病気を持っている人が , 安心して , 美味しいご飯を食べれるように , 栄養がある , 好みに合わせたご飯を提供する . 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025" y="266275"/>
            <a:ext cx="2686225" cy="18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ctrTitle"/>
          </p:nvPr>
        </p:nvSpPr>
        <p:spPr>
          <a:xfrm>
            <a:off x="528000" y="1039622"/>
            <a:ext cx="8222100" cy="354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サービス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加工食品に , 色々な健康的食材を使い , 工夫をする . 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9250" y="142675"/>
            <a:ext cx="4535700" cy="241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ctrTitle"/>
          </p:nvPr>
        </p:nvSpPr>
        <p:spPr>
          <a:xfrm>
            <a:off x="584100" y="114650"/>
            <a:ext cx="8222100" cy="487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AIに任せるメリット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＿ 人権問題解消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＿ 負担が掛からない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ctrTitle"/>
          </p:nvPr>
        </p:nvSpPr>
        <p:spPr>
          <a:xfrm>
            <a:off x="460950" y="359737"/>
            <a:ext cx="8222100" cy="43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対策 工夫 をするメリット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＿ クレーム防止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＿ 健康的に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＿ 美味しくなる .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＿加工食品＿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135" name="Google Shape;135;p21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　　　　　　</a:t>
            </a:r>
            <a:r>
              <a:rPr lang="ja">
                <a:latin typeface="MS PMincho"/>
                <a:ea typeface="MS PMincho"/>
                <a:cs typeface="MS PMincho"/>
                <a:sym typeface="MS PMincho"/>
              </a:rPr>
              <a:t>どうする○○ .</a:t>
            </a:r>
            <a:endParaRPr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