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Nuni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bold.fntdata"/><Relationship Id="rId14" Type="http://schemas.openxmlformats.org/officeDocument/2006/relationships/font" Target="fonts/Nunito-regular.fntdata"/><Relationship Id="rId17" Type="http://schemas.openxmlformats.org/officeDocument/2006/relationships/font" Target="fonts/Nunito-boldItalic.fntdata"/><Relationship Id="rId16" Type="http://schemas.openxmlformats.org/officeDocument/2006/relationships/font" Target="fonts/Nuni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9088bfafcc_0_6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9088bfafcc_0_6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9088bfafcc_0_6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29088bfafcc_0_6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9088bfafcc_0_6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9088bfafcc_0_6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914abdd781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914abdd781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914abdd781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914abdd781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914abdd781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2914abdd781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914abdd781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2914abdd781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med">
        <p14:prism dir="l"/>
      </p:transition>
    </mc:Choice>
    <mc:Fallback>
      <p:transition spd="med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0"/>
              <a:t>観光</a:t>
            </a:r>
            <a:endParaRPr sz="10000"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/>
              <a:t>どうする〇〇！！</a:t>
            </a:r>
            <a:endParaRPr sz="2000"/>
          </a:p>
        </p:txBody>
      </p:sp>
      <p:pic>
        <p:nvPicPr>
          <p:cNvPr id="130" name="Google Shape;13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35225" y="1096750"/>
            <a:ext cx="2400300" cy="190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3150" y="1146838"/>
            <a:ext cx="2152650" cy="2124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4"/>
          <p:cNvSpPr txBox="1"/>
          <p:nvPr>
            <p:ph type="title"/>
          </p:nvPr>
        </p:nvSpPr>
        <p:spPr>
          <a:xfrm>
            <a:off x="1052525" y="266850"/>
            <a:ext cx="7505700" cy="954600"/>
          </a:xfrm>
          <a:prstGeom prst="rect">
            <a:avLst/>
          </a:prstGeom>
          <a:ln cap="flat" cmpd="sng" w="381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4000"/>
              <a:t>　　　　　　現状</a:t>
            </a:r>
            <a:endParaRPr sz="4000"/>
          </a:p>
        </p:txBody>
      </p:sp>
      <p:pic>
        <p:nvPicPr>
          <p:cNvPr id="137" name="Google Shape;13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325" y="1501500"/>
            <a:ext cx="7013376" cy="1437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70400" y="2898800"/>
            <a:ext cx="6609776" cy="1494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6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7075" y="152400"/>
            <a:ext cx="8454717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6"/>
          <p:cNvSpPr txBox="1"/>
          <p:nvPr>
            <p:ph type="title"/>
          </p:nvPr>
        </p:nvSpPr>
        <p:spPr>
          <a:xfrm>
            <a:off x="-833100" y="2295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　　　　</a:t>
            </a:r>
            <a:r>
              <a:rPr lang="ja"/>
              <a:t>２つが今の現状です</a:t>
            </a:r>
            <a:endParaRPr/>
          </a:p>
        </p:txBody>
      </p:sp>
      <p:sp>
        <p:nvSpPr>
          <p:cNvPr id="149" name="Google Shape;149;p16"/>
          <p:cNvSpPr/>
          <p:nvPr/>
        </p:nvSpPr>
        <p:spPr>
          <a:xfrm>
            <a:off x="5012050" y="742100"/>
            <a:ext cx="3145800" cy="2007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そこで新しいサービスを考えました！</a:t>
            </a:r>
            <a:endParaRPr sz="20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0" name="Google Shape;15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84825" y="3016775"/>
            <a:ext cx="2714625" cy="168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7"/>
          <p:cNvSpPr txBox="1"/>
          <p:nvPr>
            <p:ph type="title"/>
          </p:nvPr>
        </p:nvSpPr>
        <p:spPr>
          <a:xfrm>
            <a:off x="819150" y="6147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　　</a:t>
            </a:r>
            <a:r>
              <a:rPr lang="ja"/>
              <a:t>サービスを作るために使う情報</a:t>
            </a:r>
            <a:endParaRPr/>
          </a:p>
        </p:txBody>
      </p:sp>
      <p:sp>
        <p:nvSpPr>
          <p:cNvPr id="156" name="Google Shape;156;p17"/>
          <p:cNvSpPr txBox="1"/>
          <p:nvPr>
            <p:ph idx="1" type="body"/>
          </p:nvPr>
        </p:nvSpPr>
        <p:spPr>
          <a:xfrm>
            <a:off x="819150" y="1141250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lt1"/>
                </a:solidFill>
              </a:rPr>
              <a:t>・マップ　場所</a:t>
            </a:r>
            <a:endParaRPr sz="30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lt1"/>
                </a:solidFill>
              </a:rPr>
              <a:t>・建物内の構造</a:t>
            </a:r>
            <a:endParaRPr sz="30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ja" sz="3000">
                <a:solidFill>
                  <a:schemeClr val="lt1"/>
                </a:solidFill>
              </a:rPr>
              <a:t>　　　　　　　　</a:t>
            </a:r>
            <a:r>
              <a:rPr lang="ja" sz="2000">
                <a:solidFill>
                  <a:schemeClr val="lt1"/>
                </a:solidFill>
              </a:rPr>
              <a:t>などなど…</a:t>
            </a:r>
            <a:endParaRPr sz="2000">
              <a:solidFill>
                <a:schemeClr val="lt1"/>
              </a:solidFill>
            </a:endParaRPr>
          </a:p>
        </p:txBody>
      </p:sp>
      <p:sp>
        <p:nvSpPr>
          <p:cNvPr id="157" name="Google Shape;157;p17"/>
          <p:cNvSpPr txBox="1"/>
          <p:nvPr/>
        </p:nvSpPr>
        <p:spPr>
          <a:xfrm>
            <a:off x="2947950" y="3991675"/>
            <a:ext cx="5376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これらなどの情報を使います</a:t>
            </a:r>
            <a:endParaRPr sz="3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8"/>
          <p:cNvSpPr txBox="1"/>
          <p:nvPr>
            <p:ph type="title"/>
          </p:nvPr>
        </p:nvSpPr>
        <p:spPr>
          <a:xfrm>
            <a:off x="1043175" y="3415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色々な情報を使ってこんなサービスができました！</a:t>
            </a:r>
            <a:endParaRPr/>
          </a:p>
        </p:txBody>
      </p:sp>
      <p:pic>
        <p:nvPicPr>
          <p:cNvPr id="163" name="Google Shape;16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2200" y="1168475"/>
            <a:ext cx="2946538" cy="3542575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18"/>
          <p:cNvSpPr/>
          <p:nvPr/>
        </p:nvSpPr>
        <p:spPr>
          <a:xfrm>
            <a:off x="5040700" y="799150"/>
            <a:ext cx="1773000" cy="15588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こんにちはー</a:t>
            </a:r>
            <a:endParaRPr sz="2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9"/>
          <p:cNvSpPr txBox="1"/>
          <p:nvPr>
            <p:ph type="title"/>
          </p:nvPr>
        </p:nvSpPr>
        <p:spPr>
          <a:xfrm>
            <a:off x="756450" y="3126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　　　　</a:t>
            </a:r>
            <a:r>
              <a:rPr lang="ja"/>
              <a:t>おまかせ自動案内機</a:t>
            </a:r>
            <a:endParaRPr/>
          </a:p>
        </p:txBody>
      </p:sp>
      <p:sp>
        <p:nvSpPr>
          <p:cNvPr id="170" name="Google Shape;170;p19"/>
          <p:cNvSpPr txBox="1"/>
          <p:nvPr>
            <p:ph idx="1" type="body"/>
          </p:nvPr>
        </p:nvSpPr>
        <p:spPr>
          <a:xfrm>
            <a:off x="242500" y="889175"/>
            <a:ext cx="5852400" cy="383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ja" sz="3000">
                <a:solidFill>
                  <a:schemeClr val="lt1"/>
                </a:solidFill>
              </a:rPr>
              <a:t>このおまかせ自動案内機は、色々な言葉に対応していて、行きたい場所を言ったら、車で行くと何分などを教えてくれます。電話機能がありケータイの番号を打つと離れたところからでも電話ができます。</a:t>
            </a:r>
            <a:endParaRPr sz="3000">
              <a:solidFill>
                <a:schemeClr val="lt1"/>
              </a:solidFill>
            </a:endParaRPr>
          </a:p>
        </p:txBody>
      </p:sp>
      <p:pic>
        <p:nvPicPr>
          <p:cNvPr id="171" name="Google Shape;17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96625" y="1148425"/>
            <a:ext cx="2970555" cy="3571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17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56050" y="1127375"/>
            <a:ext cx="2970555" cy="357145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20"/>
          <p:cNvSpPr/>
          <p:nvPr/>
        </p:nvSpPr>
        <p:spPr>
          <a:xfrm rot="1644279">
            <a:off x="6568946" y="208492"/>
            <a:ext cx="1739624" cy="2555964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4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終わり</a:t>
            </a:r>
            <a:endParaRPr sz="4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