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10b9a79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10b9a79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ffe3e43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ffe3e43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8ffe3e43f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8ffe3e43f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ffe3e43f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8ffe3e43f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8ffe3e43f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8ffe3e43f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72450"/>
            <a:ext cx="9144000" cy="141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6500"/>
              <a:t>ホテルの手続き全自動!!</a:t>
            </a:r>
            <a:endParaRPr sz="65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225" y="1815525"/>
            <a:ext cx="3199975" cy="332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149050" y="0"/>
            <a:ext cx="8520600" cy="51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66"/>
              <a:t>現状</a:t>
            </a:r>
            <a:endParaRPr sz="386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66"/>
              <a:t>・無線LANと言語サービスが今の課題　　と現状のサービス。</a:t>
            </a:r>
            <a:endParaRPr sz="386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66"/>
              <a:t>・今は外国人観光客の困ったことランキ　ングが２位がスタッフとのコミュニ　　ケーションが取れないで、３位が多言　語表示の少なさで２位も３位も言語　　サービスのことになっている。</a:t>
            </a:r>
            <a:endParaRPr sz="386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0" y="0"/>
            <a:ext cx="9144000" cy="376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ja" sz="2965"/>
              <a:t>どんな新しいサービスか</a:t>
            </a:r>
            <a:endParaRPr sz="296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965"/>
              <a:t>・ホテルに入ってからする大変な手続きを全部無　　人で機械がしてくれるサービス</a:t>
            </a:r>
            <a:endParaRPr sz="30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965"/>
              <a:t>・機械がどんな言語かを聞いて外国人観光客の言　　語で案内したり手続きしたりするサービス</a:t>
            </a:r>
            <a:endParaRPr sz="296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ja" sz="2965"/>
              <a:t>・そして手続きが終わったらどこの部屋かを案内　　するサービス</a:t>
            </a:r>
            <a:endParaRPr sz="296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0" y="1228675"/>
            <a:ext cx="9144000" cy="350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ja" sz="2535"/>
              <a:t>どんな情報が必要か</a:t>
            </a:r>
            <a:endParaRPr sz="2997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535"/>
              <a:t>・何をしないといけないかの情報</a:t>
            </a:r>
            <a:endParaRPr sz="253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165"/>
              <a:t>・</a:t>
            </a:r>
            <a:r>
              <a:rPr lang="ja" sz="2535"/>
              <a:t>今はどこが空席でどこが満席かそしてどこの部屋が何人用　かの情報</a:t>
            </a:r>
            <a:endParaRPr sz="253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535"/>
              <a:t>・宿泊する料金の情報</a:t>
            </a:r>
            <a:endParaRPr sz="253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ja" sz="2535"/>
              <a:t>・翻訳機能の情報</a:t>
            </a:r>
            <a:endParaRPr sz="3234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2165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/>
              <a:t>生活がどのように豊かになるのか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500"/>
              <a:t>・機械が全部やってくれるから人件費がかからない。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500"/>
              <a:t>・機械に翻訳機能を入れているので外国人観光客は自分の　言語で話してくれるのでコミュニケーションが取りやす　い。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2500"/>
              <a:t>・時間が短縮される。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094500"/>
            <a:ext cx="85206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/>
              <a:t>まとめ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200"/>
              <a:t>・言語サービスがないということは外国人観光客にとってかなり　大変な事がわかった。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2200"/>
              <a:t>・観光業界は言語サービスとWIFI環境を改善しないといけないこ　とが分かった。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