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48d908e9d_0_1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48d908e9d_0_1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5313f4a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5313f4a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ea534561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ea534561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a534561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ea534561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5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 rot="-289596">
            <a:off x="1661916" y="1439634"/>
            <a:ext cx="3854268" cy="191693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店に</a:t>
            </a:r>
            <a:r>
              <a:rPr lang="ja"/>
              <a:t>入ったら、誰でもすぐにほしい場所が分かる機</a:t>
            </a:r>
            <a:r>
              <a:rPr lang="ja"/>
              <a:t>能</a:t>
            </a:r>
            <a:endParaRPr>
              <a:solidFill>
                <a:srgbClr val="00FF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100">
                <a:solidFill>
                  <a:srgbClr val="00FFD9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Anyone can find the place they want to know</a:t>
            </a:r>
            <a:endParaRPr>
              <a:solidFill>
                <a:srgbClr val="00FFD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384100" y="420200"/>
            <a:ext cx="7825200" cy="3232500"/>
          </a:xfrm>
          <a:prstGeom prst="rect">
            <a:avLst/>
          </a:prstGeom>
          <a:ln cap="flat" cmpd="sng" w="9525">
            <a:solidFill>
              <a:srgbClr val="00FF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6000">
                <a:solidFill>
                  <a:srgbClr val="233A44"/>
                </a:solidFill>
              </a:rPr>
              <a:t>店に行ったら時間の無駄も</a:t>
            </a:r>
            <a:r>
              <a:rPr lang="ja" sz="6000">
                <a:solidFill>
                  <a:srgbClr val="233A44"/>
                </a:solidFill>
              </a:rPr>
              <a:t>なく</a:t>
            </a:r>
            <a:r>
              <a:rPr lang="ja" sz="6000">
                <a:solidFill>
                  <a:srgbClr val="233A44"/>
                </a:solidFill>
              </a:rPr>
              <a:t>すぐに</a:t>
            </a:r>
            <a:r>
              <a:rPr lang="ja" sz="6000">
                <a:solidFill>
                  <a:srgbClr val="233A44"/>
                </a:solidFill>
              </a:rPr>
              <a:t>買</a:t>
            </a:r>
            <a:r>
              <a:rPr lang="ja" sz="6000">
                <a:solidFill>
                  <a:srgbClr val="233A44"/>
                </a:solidFill>
              </a:rPr>
              <a:t>える(スマホ</a:t>
            </a:r>
            <a:r>
              <a:rPr lang="ja" sz="6000">
                <a:solidFill>
                  <a:srgbClr val="233A44"/>
                </a:solidFill>
              </a:rPr>
              <a:t>で</a:t>
            </a:r>
            <a:r>
              <a:rPr lang="ja" sz="6000">
                <a:solidFill>
                  <a:srgbClr val="233A44"/>
                </a:solidFill>
              </a:rPr>
              <a:t>)</a:t>
            </a:r>
            <a:endParaRPr sz="6000">
              <a:solidFill>
                <a:srgbClr val="233A44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5C720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CD75D9"/>
                </a:solidFill>
              </a:rPr>
              <a:t>今店内に何が売っているかを見える。</a:t>
            </a:r>
            <a:endParaRPr>
              <a:solidFill>
                <a:srgbClr val="CD75D9"/>
              </a:solidFill>
            </a:endParaRPr>
          </a:p>
        </p:txBody>
      </p:sp>
      <p:sp>
        <p:nvSpPr>
          <p:cNvPr id="139" name="Google Shape;139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00FFD9"/>
                </a:solidFill>
              </a:rPr>
              <a:t>広いスーパーで欲しいものは</a:t>
            </a:r>
            <a:endParaRPr sz="3600">
              <a:solidFill>
                <a:srgbClr val="00FFD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00FFD9"/>
                </a:solidFill>
              </a:rPr>
              <a:t>スマホに場所を言ったらスマホの指示に従えばそこに行ける。</a:t>
            </a:r>
            <a:endParaRPr sz="3600">
              <a:solidFill>
                <a:srgbClr val="00FFD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5450">
                <a:solidFill>
                  <a:srgbClr val="00FFD9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the place you want</a:t>
            </a:r>
            <a:endParaRPr sz="3600">
              <a:solidFill>
                <a:srgbClr val="00FFD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834A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>
            <p:ph type="title"/>
          </p:nvPr>
        </p:nvSpPr>
        <p:spPr>
          <a:xfrm>
            <a:off x="819150" y="845600"/>
            <a:ext cx="7505700" cy="46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9600">
                <a:solidFill>
                  <a:srgbClr val="F254F7"/>
                </a:solidFill>
              </a:rPr>
              <a:t>今、店に何が売っているかを見える</a:t>
            </a:r>
            <a:endParaRPr sz="9600">
              <a:solidFill>
                <a:srgbClr val="F254F7"/>
              </a:solidFill>
            </a:endParaRPr>
          </a:p>
        </p:txBody>
      </p:sp>
      <p:sp>
        <p:nvSpPr>
          <p:cNvPr id="145" name="Google Shape;145;p16"/>
          <p:cNvSpPr txBox="1"/>
          <p:nvPr>
            <p:ph idx="1" type="body"/>
          </p:nvPr>
        </p:nvSpPr>
        <p:spPr>
          <a:xfrm>
            <a:off x="1065450" y="1550300"/>
            <a:ext cx="7505700" cy="9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4800">
              <a:solidFill>
                <a:srgbClr val="F254F7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931525" y="534025"/>
            <a:ext cx="7505700" cy="10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ja" sz="5226">
                <a:solidFill>
                  <a:srgbClr val="FB2828"/>
                </a:solidFill>
                <a:latin typeface="Calibri"/>
                <a:ea typeface="Calibri"/>
                <a:cs typeface="Calibri"/>
                <a:sym typeface="Calibri"/>
              </a:rPr>
              <a:t>あ</a:t>
            </a:r>
            <a:r>
              <a:rPr lang="ja" sz="5226">
                <a:solidFill>
                  <a:srgbClr val="FE82C7"/>
                </a:solidFill>
                <a:latin typeface="Calibri"/>
                <a:ea typeface="Calibri"/>
                <a:cs typeface="Calibri"/>
                <a:sym typeface="Calibri"/>
              </a:rPr>
              <a:t>り</a:t>
            </a:r>
            <a:r>
              <a:rPr lang="ja" sz="5226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が</a:t>
            </a:r>
            <a:r>
              <a:rPr lang="ja" sz="5226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と</a:t>
            </a:r>
            <a:r>
              <a:rPr lang="ja" sz="5226">
                <a:solidFill>
                  <a:srgbClr val="1BB33A"/>
                </a:solidFill>
                <a:latin typeface="Calibri"/>
                <a:ea typeface="Calibri"/>
                <a:cs typeface="Calibri"/>
                <a:sym typeface="Calibri"/>
              </a:rPr>
              <a:t>う</a:t>
            </a:r>
            <a:r>
              <a:rPr lang="ja" sz="5226">
                <a:solidFill>
                  <a:srgbClr val="00FFFF"/>
                </a:solidFill>
                <a:latin typeface="Calibri"/>
                <a:ea typeface="Calibri"/>
                <a:cs typeface="Calibri"/>
                <a:sym typeface="Calibri"/>
              </a:rPr>
              <a:t>ご</a:t>
            </a:r>
            <a:r>
              <a:rPr lang="ja" sz="5226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ざ</a:t>
            </a:r>
            <a:r>
              <a:rPr lang="ja" sz="5226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い</a:t>
            </a:r>
            <a:r>
              <a:rPr lang="ja" sz="52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ま</a:t>
            </a:r>
            <a:r>
              <a:rPr lang="ja" sz="5226">
                <a:solidFill>
                  <a:srgbClr val="00FFD9"/>
                </a:solidFill>
                <a:latin typeface="Calibri"/>
                <a:ea typeface="Calibri"/>
                <a:cs typeface="Calibri"/>
                <a:sym typeface="Calibri"/>
              </a:rPr>
              <a:t>す。</a:t>
            </a:r>
            <a:endParaRPr sz="4726"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 rot="412">
            <a:off x="1050325" y="2637225"/>
            <a:ext cx="7505700" cy="20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D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287">
              <a:solidFill>
                <a:srgbClr val="FB282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5287">
                <a:solidFill>
                  <a:srgbClr val="FB2828"/>
                </a:solidFill>
              </a:rPr>
              <a:t>あ</a:t>
            </a:r>
            <a:r>
              <a:rPr lang="ja" sz="5287">
                <a:solidFill>
                  <a:srgbClr val="FE82C7"/>
                </a:solidFill>
              </a:rPr>
              <a:t>り</a:t>
            </a:r>
            <a:r>
              <a:rPr lang="ja" sz="5287">
                <a:solidFill>
                  <a:srgbClr val="FFFF00"/>
                </a:solidFill>
              </a:rPr>
              <a:t>が</a:t>
            </a:r>
            <a:r>
              <a:rPr lang="ja" sz="5287">
                <a:solidFill>
                  <a:srgbClr val="00FF00"/>
                </a:solidFill>
              </a:rPr>
              <a:t>と</a:t>
            </a:r>
            <a:r>
              <a:rPr lang="ja" sz="5287">
                <a:solidFill>
                  <a:srgbClr val="1BB33A"/>
                </a:solidFill>
              </a:rPr>
              <a:t>う</a:t>
            </a:r>
            <a:r>
              <a:rPr lang="ja" sz="5287">
                <a:solidFill>
                  <a:srgbClr val="00FFFF"/>
                </a:solidFill>
              </a:rPr>
              <a:t>ご</a:t>
            </a:r>
            <a:r>
              <a:rPr lang="ja" sz="5287">
                <a:solidFill>
                  <a:srgbClr val="0000FF"/>
                </a:solidFill>
              </a:rPr>
              <a:t>ざ</a:t>
            </a:r>
            <a:r>
              <a:rPr lang="ja" sz="5287">
                <a:solidFill>
                  <a:srgbClr val="9900FF"/>
                </a:solidFill>
              </a:rPr>
              <a:t>い</a:t>
            </a:r>
            <a:r>
              <a:rPr lang="ja" sz="5287">
                <a:solidFill>
                  <a:srgbClr val="000000"/>
                </a:solidFill>
              </a:rPr>
              <a:t>ま</a:t>
            </a:r>
            <a:r>
              <a:rPr lang="ja" sz="5287">
                <a:solidFill>
                  <a:srgbClr val="00FFD9"/>
                </a:solidFill>
              </a:rPr>
              <a:t>す。</a:t>
            </a:r>
            <a:endParaRPr sz="5287">
              <a:solidFill>
                <a:srgbClr val="00FFD9"/>
              </a:solidFill>
            </a:endParaRPr>
          </a:p>
        </p:txBody>
      </p:sp>
      <p:pic>
        <p:nvPicPr>
          <p:cNvPr id="152" name="Google Shape;15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7400" y="1393788"/>
            <a:ext cx="2152650" cy="21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4638" y="138427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7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7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700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700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700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800" fill="hold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