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11" Type="http://schemas.openxmlformats.org/officeDocument/2006/relationships/slide" Target="slides/slide6.xml"/><Relationship Id="rId10" Type="http://schemas.openxmlformats.org/officeDocument/2006/relationships/slide" Target="slides/slide5.xml"/><Relationship Id="rId12" Type="http://schemas.openxmlformats.org/officeDocument/2006/relationships/slide" Target="slides/slide7.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29156581e90_0_2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29156581e90_0_2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28fea74b52c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28fea74b52c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29156581e90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29156581e90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29156581e90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29156581e90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29156581e90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29156581e90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291b8db3c6c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291b8db3c6c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ja"/>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mc:Choice Requires="p14">
      <p:transition spd="slow" p14:dur="1000">
        <p14:flip dir="l"/>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jp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ja">
                <a:solidFill>
                  <a:schemeClr val="accent6"/>
                </a:solidFill>
                <a:latin typeface="MS PMincho"/>
                <a:ea typeface="MS PMincho"/>
                <a:cs typeface="MS PMincho"/>
                <a:sym typeface="MS PMincho"/>
              </a:rPr>
              <a:t>翻訳機能のマスク！？</a:t>
            </a:r>
            <a:endParaRPr>
              <a:solidFill>
                <a:schemeClr val="accent6"/>
              </a:solidFill>
              <a:latin typeface="MS PMincho"/>
              <a:ea typeface="MS PMincho"/>
              <a:cs typeface="MS PMincho"/>
              <a:sym typeface="MS PMincho"/>
            </a:endParaRPr>
          </a:p>
          <a:p>
            <a:pPr indent="0" lvl="0" marL="0" rtl="0" algn="l">
              <a:spcBef>
                <a:spcPts val="0"/>
              </a:spcBef>
              <a:spcAft>
                <a:spcPts val="0"/>
              </a:spcAft>
              <a:buNone/>
            </a:pPr>
            <a:r>
              <a:t/>
            </a:r>
            <a:endParaRPr/>
          </a:p>
        </p:txBody>
      </p:sp>
      <p:sp>
        <p:nvSpPr>
          <p:cNvPr id="55" name="Google Shape;55;p13"/>
          <p:cNvSpPr txBox="1"/>
          <p:nvPr>
            <p:ph idx="1" type="subTitle"/>
          </p:nvPr>
        </p:nvSpPr>
        <p:spPr>
          <a:xfrm>
            <a:off x="311700" y="2797175"/>
            <a:ext cx="8520600" cy="792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i="1"/>
          </a:p>
        </p:txBody>
      </p:sp>
      <p:pic>
        <p:nvPicPr>
          <p:cNvPr id="56" name="Google Shape;56;p13"/>
          <p:cNvPicPr preferRelativeResize="0"/>
          <p:nvPr/>
        </p:nvPicPr>
        <p:blipFill>
          <a:blip r:embed="rId4">
            <a:alphaModFix/>
          </a:blip>
          <a:stretch>
            <a:fillRect/>
          </a:stretch>
        </p:blipFill>
        <p:spPr>
          <a:xfrm>
            <a:off x="3967325" y="2258775"/>
            <a:ext cx="5587700" cy="28170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 presetSubtype="0">
                                  <p:stCondLst>
                                    <p:cond delay="0"/>
                                  </p:stCondLst>
                                  <p:childTnLst>
                                    <p:set>
                                      <p:cBhvr>
                                        <p:cTn dur="1" fill="hold">
                                          <p:stCondLst>
                                            <p:cond delay="0"/>
                                          </p:stCondLst>
                                        </p:cTn>
                                        <p:tgtEl>
                                          <p:spTgt spid="55"/>
                                        </p:tgtEl>
                                        <p:attrNameLst>
                                          <p:attrName>style.visibility</p:attrName>
                                        </p:attrNameLst>
                                      </p:cBhvr>
                                      <p:to>
                                        <p:strVal val="visible"/>
                                      </p:to>
                                    </p:set>
                                  </p:childTnLst>
                                </p:cTn>
                              </p:par>
                            </p:childTnLst>
                          </p:cTn>
                        </p:par>
                        <p:par>
                          <p:cTn fill="hold">
                            <p:stCondLst>
                              <p:cond delay="0"/>
                            </p:stCondLst>
                            <p:childTnLst>
                              <p:par>
                                <p:cTn fill="hold" nodeType="afterEffect" presetClass="entr" presetID="2" presetSubtype="2">
                                  <p:stCondLst>
                                    <p:cond delay="0"/>
                                  </p:stCondLst>
                                  <p:childTnLst>
                                    <p:set>
                                      <p:cBhvr>
                                        <p:cTn dur="1" fill="hold">
                                          <p:stCondLst>
                                            <p:cond delay="0"/>
                                          </p:stCondLst>
                                        </p:cTn>
                                        <p:tgtEl>
                                          <p:spTgt spid="56"/>
                                        </p:tgtEl>
                                        <p:attrNameLst>
                                          <p:attrName>style.visibility</p:attrName>
                                        </p:attrNameLst>
                                      </p:cBhvr>
                                      <p:to>
                                        <p:strVal val="visible"/>
                                      </p:to>
                                    </p:set>
                                    <p:anim calcmode="lin" valueType="num">
                                      <p:cBhvr additive="base">
                                        <p:cTn dur="1000"/>
                                        <p:tgtEl>
                                          <p:spTgt spid="56"/>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0" name="Shape 60"/>
        <p:cNvGrpSpPr/>
        <p:nvPr/>
      </p:nvGrpSpPr>
      <p:grpSpPr>
        <a:xfrm>
          <a:off x="0" y="0"/>
          <a:ext cx="0" cy="0"/>
          <a:chOff x="0" y="0"/>
          <a:chExt cx="0" cy="0"/>
        </a:xfrm>
      </p:grpSpPr>
      <p:sp>
        <p:nvSpPr>
          <p:cNvPr id="61" name="Google Shape;61;p14"/>
          <p:cNvSpPr txBox="1"/>
          <p:nvPr>
            <p:ph type="ctrTitle"/>
          </p:nvPr>
        </p:nvSpPr>
        <p:spPr>
          <a:xfrm>
            <a:off x="311700" y="282825"/>
            <a:ext cx="8520600" cy="574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SzPts val="990"/>
              <a:buNone/>
            </a:pPr>
            <a:r>
              <a:rPr lang="ja" sz="2500">
                <a:latin typeface="MS PMincho"/>
                <a:ea typeface="MS PMincho"/>
                <a:cs typeface="MS PMincho"/>
                <a:sym typeface="MS PMincho"/>
              </a:rPr>
              <a:t>現状</a:t>
            </a:r>
            <a:endParaRPr sz="2500">
              <a:latin typeface="MS PMincho"/>
              <a:ea typeface="MS PMincho"/>
              <a:cs typeface="MS PMincho"/>
              <a:sym typeface="MS PMincho"/>
            </a:endParaRPr>
          </a:p>
        </p:txBody>
      </p:sp>
      <p:sp>
        <p:nvSpPr>
          <p:cNvPr id="62" name="Google Shape;62;p14"/>
          <p:cNvSpPr txBox="1"/>
          <p:nvPr>
            <p:ph idx="1" type="subTitle"/>
          </p:nvPr>
        </p:nvSpPr>
        <p:spPr>
          <a:xfrm>
            <a:off x="185550" y="1039650"/>
            <a:ext cx="8520600" cy="3475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ja" sz="1800">
                <a:solidFill>
                  <a:schemeClr val="dk1"/>
                </a:solidFill>
              </a:rPr>
              <a:t>外国人観光客が日本に来日して、不便に思うことランキングは1位はWi-Fi環境、で31.5％、2位は施設等のスタッフとのコミニュケーションが取れない20.2%、　3位は多言語表示の少なさ・分かりにくさ17.5%、4位公共交通の利用、</a:t>
            </a:r>
            <a:endParaRPr sz="1800">
              <a:solidFill>
                <a:schemeClr val="dk1"/>
              </a:solidFill>
            </a:endParaRPr>
          </a:p>
          <a:p>
            <a:pPr indent="0" lvl="0" marL="0" rtl="0" algn="l">
              <a:spcBef>
                <a:spcPts val="0"/>
              </a:spcBef>
              <a:spcAft>
                <a:spcPts val="0"/>
              </a:spcAft>
              <a:buNone/>
            </a:pPr>
            <a:r>
              <a:rPr lang="ja" sz="1800">
                <a:solidFill>
                  <a:schemeClr val="dk1"/>
                </a:solidFill>
              </a:rPr>
              <a:t>5位ゴミ箱の少なさという結果になっています。</a:t>
            </a:r>
            <a:endParaRPr sz="1800">
              <a:solidFill>
                <a:schemeClr val="dk1"/>
              </a:solidFill>
            </a:endParaRPr>
          </a:p>
          <a:p>
            <a:pPr indent="0" lvl="0" marL="0" rtl="0" algn="l">
              <a:spcBef>
                <a:spcPts val="0"/>
              </a:spcBef>
              <a:spcAft>
                <a:spcPts val="0"/>
              </a:spcAft>
              <a:buNone/>
            </a:pPr>
            <a:r>
              <a:t/>
            </a:r>
            <a:endParaRPr sz="1800">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1">
                                  <p:stCondLst>
                                    <p:cond delay="0"/>
                                  </p:stCondLst>
                                  <p:childTnLst>
                                    <p:set>
                                      <p:cBhvr>
                                        <p:cTn dur="1" fill="hold">
                                          <p:stCondLst>
                                            <p:cond delay="0"/>
                                          </p:stCondLst>
                                        </p:cTn>
                                        <p:tgtEl>
                                          <p:spTgt spid="61"/>
                                        </p:tgtEl>
                                        <p:attrNameLst>
                                          <p:attrName>style.visibility</p:attrName>
                                        </p:attrNameLst>
                                      </p:cBhvr>
                                      <p:to>
                                        <p:strVal val="visible"/>
                                      </p:to>
                                    </p:set>
                                    <p:anim calcmode="lin" valueType="num">
                                      <p:cBhvr additive="base">
                                        <p:cTn dur="1000"/>
                                        <p:tgtEl>
                                          <p:spTgt spid="61"/>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6" name="Shape 66"/>
        <p:cNvGrpSpPr/>
        <p:nvPr/>
      </p:nvGrpSpPr>
      <p:grpSpPr>
        <a:xfrm>
          <a:off x="0" y="0"/>
          <a:ext cx="0" cy="0"/>
          <a:chOff x="0" y="0"/>
          <a:chExt cx="0" cy="0"/>
        </a:xfrm>
      </p:grpSpPr>
      <p:sp>
        <p:nvSpPr>
          <p:cNvPr id="67" name="Google Shape;67;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ja">
                <a:latin typeface="MS PMincho"/>
                <a:ea typeface="MS PMincho"/>
                <a:cs typeface="MS PMincho"/>
                <a:sym typeface="MS PMincho"/>
              </a:rPr>
              <a:t>翻訳機能のマスク！？</a:t>
            </a:r>
            <a:endParaRPr>
              <a:latin typeface="MS PMincho"/>
              <a:ea typeface="MS PMincho"/>
              <a:cs typeface="MS PMincho"/>
              <a:sym typeface="MS PMincho"/>
            </a:endParaRPr>
          </a:p>
        </p:txBody>
      </p:sp>
      <p:sp>
        <p:nvSpPr>
          <p:cNvPr id="68" name="Google Shape;68;p15"/>
          <p:cNvSpPr txBox="1"/>
          <p:nvPr>
            <p:ph idx="1" type="body"/>
          </p:nvPr>
        </p:nvSpPr>
        <p:spPr>
          <a:xfrm>
            <a:off x="211975" y="110972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ja">
                <a:solidFill>
                  <a:schemeClr val="dk1"/>
                </a:solidFill>
              </a:rPr>
              <a:t>僕は会話ができないと、はじまらないと思ったので、そこで僕が考えたサービス</a:t>
            </a:r>
            <a:endParaRPr>
              <a:solidFill>
                <a:schemeClr val="dk1"/>
              </a:solidFill>
            </a:endParaRPr>
          </a:p>
          <a:p>
            <a:pPr indent="0" lvl="0" marL="0" rtl="0" algn="l">
              <a:spcBef>
                <a:spcPts val="1200"/>
              </a:spcBef>
              <a:spcAft>
                <a:spcPts val="0"/>
              </a:spcAft>
              <a:buNone/>
            </a:pPr>
            <a:r>
              <a:rPr lang="ja">
                <a:solidFill>
                  <a:schemeClr val="dk1"/>
                </a:solidFill>
              </a:rPr>
              <a:t>は今のご時世マスクを付けることが多いと思います。</a:t>
            </a:r>
            <a:endParaRPr>
              <a:solidFill>
                <a:schemeClr val="dk1"/>
              </a:solidFill>
            </a:endParaRPr>
          </a:p>
          <a:p>
            <a:pPr indent="0" lvl="0" marL="0" rtl="0" algn="l">
              <a:spcBef>
                <a:spcPts val="1200"/>
              </a:spcBef>
              <a:spcAft>
                <a:spcPts val="1200"/>
              </a:spcAft>
              <a:buNone/>
            </a:pPr>
            <a:r>
              <a:rPr lang="ja">
                <a:solidFill>
                  <a:schemeClr val="accent6"/>
                </a:solidFill>
              </a:rPr>
              <a:t>そこでマスクの紐にイヤホンを組み込んで他の言語を喋る人に話しかけられたら、その言葉をイヤホンがキャッチして日本語に聞こえて逆に喋るときには日本語で喋ったら相手の言語に合わせて相手のイヤホンにキャッチしてもらう。</a:t>
            </a:r>
            <a:endParaRPr>
              <a:solidFill>
                <a:schemeClr val="accent6"/>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1">
                                  <p:stCondLst>
                                    <p:cond delay="0"/>
                                  </p:stCondLst>
                                  <p:childTnLst>
                                    <p:set>
                                      <p:cBhvr>
                                        <p:cTn dur="1" fill="hold">
                                          <p:stCondLst>
                                            <p:cond delay="0"/>
                                          </p:stCondLst>
                                        </p:cTn>
                                        <p:tgtEl>
                                          <p:spTgt spid="67"/>
                                        </p:tgtEl>
                                        <p:attrNameLst>
                                          <p:attrName>style.visibility</p:attrName>
                                        </p:attrNameLst>
                                      </p:cBhvr>
                                      <p:to>
                                        <p:strVal val="visible"/>
                                      </p:to>
                                    </p:set>
                                    <p:anim calcmode="lin" valueType="num">
                                      <p:cBhvr additive="base">
                                        <p:cTn dur="1000"/>
                                        <p:tgtEl>
                                          <p:spTgt spid="67"/>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74" name="Google Shape;74;p1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b="1"/>
          </a:p>
        </p:txBody>
      </p:sp>
      <p:pic>
        <p:nvPicPr>
          <p:cNvPr id="75" name="Google Shape;75;p16"/>
          <p:cNvPicPr preferRelativeResize="0"/>
          <p:nvPr/>
        </p:nvPicPr>
        <p:blipFill>
          <a:blip r:embed="rId3">
            <a:alphaModFix/>
          </a:blip>
          <a:stretch>
            <a:fillRect/>
          </a:stretch>
        </p:blipFill>
        <p:spPr>
          <a:xfrm>
            <a:off x="2000250" y="0"/>
            <a:ext cx="5143499" cy="514349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2">
                                  <p:stCondLst>
                                    <p:cond delay="0"/>
                                  </p:stCondLst>
                                  <p:childTnLst>
                                    <p:set>
                                      <p:cBhvr>
                                        <p:cTn dur="1" fill="hold">
                                          <p:stCondLst>
                                            <p:cond delay="0"/>
                                          </p:stCondLst>
                                        </p:cTn>
                                        <p:tgtEl>
                                          <p:spTgt spid="75"/>
                                        </p:tgtEl>
                                        <p:attrNameLst>
                                          <p:attrName>style.visibility</p:attrName>
                                        </p:attrNameLst>
                                      </p:cBhvr>
                                      <p:to>
                                        <p:strVal val="visible"/>
                                      </p:to>
                                    </p:set>
                                    <p:anim calcmode="lin" valueType="num">
                                      <p:cBhvr additive="base">
                                        <p:cTn dur="1000"/>
                                        <p:tgtEl>
                                          <p:spTgt spid="75"/>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9" name="Shape 79"/>
        <p:cNvGrpSpPr/>
        <p:nvPr/>
      </p:nvGrpSpPr>
      <p:grpSpPr>
        <a:xfrm>
          <a:off x="0" y="0"/>
          <a:ext cx="0" cy="0"/>
          <a:chOff x="0" y="0"/>
          <a:chExt cx="0" cy="0"/>
        </a:xfrm>
      </p:grpSpPr>
      <p:sp>
        <p:nvSpPr>
          <p:cNvPr id="80" name="Google Shape;80;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ja">
                <a:latin typeface="MS PMincho"/>
                <a:ea typeface="MS PMincho"/>
                <a:cs typeface="MS PMincho"/>
                <a:sym typeface="MS PMincho"/>
              </a:rPr>
              <a:t>どんな情報を使うか</a:t>
            </a:r>
            <a:endParaRPr>
              <a:latin typeface="MS PMincho"/>
              <a:ea typeface="MS PMincho"/>
              <a:cs typeface="MS PMincho"/>
              <a:sym typeface="MS PMincho"/>
            </a:endParaRPr>
          </a:p>
        </p:txBody>
      </p:sp>
      <p:sp>
        <p:nvSpPr>
          <p:cNvPr id="81" name="Google Shape;81;p1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ja">
                <a:solidFill>
                  <a:schemeClr val="dk1"/>
                </a:solidFill>
              </a:rPr>
              <a:t>　　　　　　翻訳機能の情報</a:t>
            </a:r>
            <a:endParaRPr>
              <a:solidFill>
                <a:schemeClr val="dk1"/>
              </a:solidFill>
            </a:endParaRPr>
          </a:p>
          <a:p>
            <a:pPr indent="0" lvl="0" marL="0" rtl="0" algn="l">
              <a:spcBef>
                <a:spcPts val="1200"/>
              </a:spcBef>
              <a:spcAft>
                <a:spcPts val="1200"/>
              </a:spcAft>
              <a:buNone/>
            </a:pPr>
            <a:r>
              <a:rPr lang="ja">
                <a:solidFill>
                  <a:schemeClr val="dk1"/>
                </a:solidFill>
              </a:rPr>
              <a:t>　　　　　　　　　　　　　　　　　　　　　　　　　　　　　イヤホンの情報</a:t>
            </a:r>
            <a:endParaRPr>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1">
                                  <p:stCondLst>
                                    <p:cond delay="0"/>
                                  </p:stCondLst>
                                  <p:childTnLst>
                                    <p:set>
                                      <p:cBhvr>
                                        <p:cTn dur="1" fill="hold">
                                          <p:stCondLst>
                                            <p:cond delay="0"/>
                                          </p:stCondLst>
                                        </p:cTn>
                                        <p:tgtEl>
                                          <p:spTgt spid="80"/>
                                        </p:tgtEl>
                                        <p:attrNameLst>
                                          <p:attrName>style.visibility</p:attrName>
                                        </p:attrNameLst>
                                      </p:cBhvr>
                                      <p:to>
                                        <p:strVal val="visible"/>
                                      </p:to>
                                    </p:set>
                                    <p:anim calcmode="lin" valueType="num">
                                      <p:cBhvr additive="base">
                                        <p:cTn dur="1000"/>
                                        <p:tgtEl>
                                          <p:spTgt spid="80"/>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8"/>
          <p:cNvSpPr txBox="1"/>
          <p:nvPr>
            <p:ph type="title"/>
          </p:nvPr>
        </p:nvSpPr>
        <p:spPr>
          <a:xfrm>
            <a:off x="387900" y="303850"/>
            <a:ext cx="8368200" cy="686100"/>
          </a:xfrm>
          <a:prstGeom prst="rect">
            <a:avLst/>
          </a:prstGeom>
          <a:solidFill>
            <a:schemeClr val="lt1"/>
          </a:solidFill>
        </p:spPr>
        <p:txBody>
          <a:bodyPr anchorCtr="0" anchor="t" bIns="91425" lIns="91425" spcFirstLastPara="1" rIns="91425" wrap="square" tIns="91425">
            <a:normAutofit/>
          </a:bodyPr>
          <a:lstStyle/>
          <a:p>
            <a:pPr indent="0" lvl="0" marL="0" rtl="0" algn="l">
              <a:spcBef>
                <a:spcPts val="0"/>
              </a:spcBef>
              <a:spcAft>
                <a:spcPts val="0"/>
              </a:spcAft>
              <a:buNone/>
            </a:pPr>
            <a:r>
              <a:rPr lang="ja">
                <a:highlight>
                  <a:schemeClr val="lt1"/>
                </a:highlight>
                <a:latin typeface="MS PMincho"/>
                <a:ea typeface="MS PMincho"/>
                <a:cs typeface="MS PMincho"/>
                <a:sym typeface="MS PMincho"/>
              </a:rPr>
              <a:t>まとめ</a:t>
            </a:r>
            <a:endParaRPr>
              <a:highlight>
                <a:schemeClr val="lt1"/>
              </a:highlight>
              <a:latin typeface="MS PMincho"/>
              <a:ea typeface="MS PMincho"/>
              <a:cs typeface="MS PMincho"/>
              <a:sym typeface="MS PMincho"/>
            </a:endParaRPr>
          </a:p>
        </p:txBody>
      </p:sp>
      <p:sp>
        <p:nvSpPr>
          <p:cNvPr id="87" name="Google Shape;87;p1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ja">
                <a:solidFill>
                  <a:schemeClr val="dk1"/>
                </a:solidFill>
              </a:rPr>
              <a:t>ぼくは今回翻訳機能のマスクという表現の難しいものを考えてみました。</a:t>
            </a:r>
            <a:endParaRPr>
              <a:solidFill>
                <a:schemeClr val="dk1"/>
              </a:solidFill>
            </a:endParaRPr>
          </a:p>
          <a:p>
            <a:pPr indent="0" lvl="0" marL="0" rtl="0" algn="l">
              <a:spcBef>
                <a:spcPts val="1200"/>
              </a:spcBef>
              <a:spcAft>
                <a:spcPts val="0"/>
              </a:spcAft>
              <a:buNone/>
            </a:pPr>
            <a:r>
              <a:rPr lang="ja">
                <a:solidFill>
                  <a:schemeClr val="dk1"/>
                </a:solidFill>
              </a:rPr>
              <a:t>会話ができないとはじまらないと思いました。</a:t>
            </a:r>
            <a:endParaRPr>
              <a:solidFill>
                <a:schemeClr val="dk1"/>
              </a:solidFill>
            </a:endParaRPr>
          </a:p>
          <a:p>
            <a:pPr indent="0" lvl="0" marL="0" rtl="0" algn="l">
              <a:spcBef>
                <a:spcPts val="1200"/>
              </a:spcBef>
              <a:spcAft>
                <a:spcPts val="1200"/>
              </a:spcAft>
              <a:buNone/>
            </a:pPr>
            <a:r>
              <a:rPr lang="ja">
                <a:solidFill>
                  <a:schemeClr val="dk1"/>
                </a:solidFill>
              </a:rPr>
              <a:t>1位はWi-Fiの少なさだったので、次はそのWi-Fiのことも考えてみたいです。</a:t>
            </a:r>
            <a:endParaRPr>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1">
                                  <p:stCondLst>
                                    <p:cond delay="0"/>
                                  </p:stCondLst>
                                  <p:childTnLst>
                                    <p:set>
                                      <p:cBhvr>
                                        <p:cTn dur="1" fill="hold">
                                          <p:stCondLst>
                                            <p:cond delay="0"/>
                                          </p:stCondLst>
                                        </p:cTn>
                                        <p:tgtEl>
                                          <p:spTgt spid="86"/>
                                        </p:tgtEl>
                                        <p:attrNameLst>
                                          <p:attrName>style.visibility</p:attrName>
                                        </p:attrNameLst>
                                      </p:cBhvr>
                                      <p:to>
                                        <p:strVal val="visible"/>
                                      </p:to>
                                    </p:set>
                                    <p:anim calcmode="lin" valueType="num">
                                      <p:cBhvr additive="base">
                                        <p:cTn dur="1000"/>
                                        <p:tgtEl>
                                          <p:spTgt spid="86"/>
                                        </p:tgtEl>
                                        <p:attrNameLst>
                                          <p:attrName>ppt_y</p:attrName>
                                        </p:attrNameLst>
                                      </p:cBhvr>
                                      <p:tavLst>
                                        <p:tav fmla="" tm="0">
                                          <p:val>
                                            <p:strVal val="#ppt_y-1"/>
                                          </p:val>
                                        </p:tav>
                                        <p:tav fmla="" tm="100000">
                                          <p:val>
                                            <p:strVal val="#ppt_y"/>
                                          </p:val>
                                        </p:tav>
                                      </p:tavLst>
                                    </p:anim>
                                  </p:childTnLst>
                                </p:cTn>
                              </p:par>
                            </p:childTnLst>
                          </p:cTn>
                        </p:par>
                        <p:par>
                          <p:cTn fill="hold">
                            <p:stCondLst>
                              <p:cond delay="1000"/>
                            </p:stCondLst>
                            <p:childTnLst>
                              <p:par>
                                <p:cTn fill="hold" nodeType="afterEffect" presetClass="emph" presetID="8" presetSubtype="0">
                                  <p:stCondLst>
                                    <p:cond delay="0"/>
                                  </p:stCondLst>
                                  <p:childTnLst>
                                    <p:animRot by="-21600000">
                                      <p:cBhvr>
                                        <p:cTn dur="1000" fill="hold"/>
                                        <p:tgtEl>
                                          <p:spTgt spid="86"/>
                                        </p:tgtEl>
                                        <p:attrNameLst>
                                          <p:attrName>r</p:attrName>
                                        </p:attrNameLst>
                                      </p:cBhvr>
                                    </p:animRo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91" name="Shape 91"/>
        <p:cNvGrpSpPr/>
        <p:nvPr/>
      </p:nvGrpSpPr>
      <p:grpSpPr>
        <a:xfrm>
          <a:off x="0" y="0"/>
          <a:ext cx="0" cy="0"/>
          <a:chOff x="0" y="0"/>
          <a:chExt cx="0" cy="0"/>
        </a:xfrm>
      </p:grpSpPr>
      <p:sp>
        <p:nvSpPr>
          <p:cNvPr id="92" name="Google Shape;92;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93" name="Google Shape;93;p1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25000"/>
          </a:bodyPr>
          <a:lstStyle/>
          <a:p>
            <a:pPr indent="0" lvl="0" marL="0" rtl="0" algn="l">
              <a:spcBef>
                <a:spcPts val="0"/>
              </a:spcBef>
              <a:spcAft>
                <a:spcPts val="0"/>
              </a:spcAft>
              <a:buNone/>
            </a:pPr>
            <a:r>
              <a:rPr lang="ja" sz="21200">
                <a:solidFill>
                  <a:schemeClr val="lt1"/>
                </a:solidFill>
                <a:latin typeface="MS PMincho"/>
                <a:ea typeface="MS PMincho"/>
                <a:cs typeface="MS PMincho"/>
                <a:sym typeface="MS PMincho"/>
              </a:rPr>
              <a:t>THE・END</a:t>
            </a:r>
            <a:endParaRPr sz="21200">
              <a:solidFill>
                <a:schemeClr val="lt1"/>
              </a:solidFill>
              <a:latin typeface="MS PMincho"/>
              <a:ea typeface="MS PMincho"/>
              <a:cs typeface="MS PMincho"/>
              <a:sym typeface="MS PMincho"/>
            </a:endParaRPr>
          </a:p>
          <a:p>
            <a:pPr indent="0" lvl="0" marL="0" rtl="0" algn="l">
              <a:spcBef>
                <a:spcPts val="1200"/>
              </a:spcBef>
              <a:spcAft>
                <a:spcPts val="1200"/>
              </a:spcAft>
              <a:buNone/>
            </a:pPr>
            <a:r>
              <a:rPr lang="ja" sz="21200">
                <a:solidFill>
                  <a:schemeClr val="lt1"/>
                </a:solidFill>
                <a:latin typeface="MS PMincho"/>
                <a:ea typeface="MS PMincho"/>
                <a:cs typeface="MS PMincho"/>
                <a:sym typeface="MS PMincho"/>
              </a:rPr>
              <a:t>おわかりいただけただろうか？（ｂｙ制作中の自分）</a:t>
            </a:r>
            <a:endParaRPr sz="21200">
              <a:solidFill>
                <a:schemeClr val="lt1"/>
              </a:solidFill>
              <a:latin typeface="MS PMincho"/>
              <a:ea typeface="MS PMincho"/>
              <a:cs typeface="MS PMincho"/>
              <a:sym typeface="MS PMincho"/>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