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Nuni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bold.fntdata"/><Relationship Id="rId10" Type="http://schemas.openxmlformats.org/officeDocument/2006/relationships/font" Target="fonts/Nunito-regular.fntdata"/><Relationship Id="rId13" Type="http://schemas.openxmlformats.org/officeDocument/2006/relationships/font" Target="fonts/Nunito-boldItalic.fntdata"/><Relationship Id="rId12" Type="http://schemas.openxmlformats.org/officeDocument/2006/relationships/font" Target="fonts/Nuni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953306e3a7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953306e3a7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94afc1bf92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94afc1bf92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94afc1bf92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94afc1bf92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978303" y="1769683"/>
            <a:ext cx="5361300" cy="14481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ja"/>
              <a:t>外国人向けのサービス</a:t>
            </a:r>
            <a:endParaRPr b="1"/>
          </a:p>
        </p:txBody>
      </p:sp>
      <p:sp>
        <p:nvSpPr>
          <p:cNvPr id="129" name="Google Shape;129;p13"/>
          <p:cNvSpPr txBox="1"/>
          <p:nvPr/>
        </p:nvSpPr>
        <p:spPr>
          <a:xfrm rot="821607">
            <a:off x="619997" y="3506587"/>
            <a:ext cx="5728115" cy="600144"/>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700"/>
              <a:t>スーパーなどの買い物に</a:t>
            </a:r>
            <a:r>
              <a:rPr lang="ja" sz="2700"/>
              <a:t>!!</a:t>
            </a:r>
            <a:endParaRPr sz="2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129"/>
                                        </p:tgtEl>
                                        <p:attrNameLst>
                                          <p:attrName>style.visibility</p:attrName>
                                        </p:attrNameLst>
                                      </p:cBhvr>
                                      <p:to>
                                        <p:strVal val="visible"/>
                                      </p:to>
                                    </p:set>
                                    <p:anim calcmode="lin" valueType="num">
                                      <p:cBhvr additive="base">
                                        <p:cTn dur="2500"/>
                                        <p:tgtEl>
                                          <p:spTgt spid="129"/>
                                        </p:tgtEl>
                                        <p:attrNameLst>
                                          <p:attrName>ppt_x</p:attrName>
                                        </p:attrNameLst>
                                      </p:cBhvr>
                                      <p:tavLst>
                                        <p:tav fmla="" tm="0">
                                          <p:val>
                                            <p:strVal val="#ppt_x+1"/>
                                          </p:val>
                                        </p:tav>
                                        <p:tav fmla="" tm="100000">
                                          <p:val>
                                            <p:strVal val="#ppt_x"/>
                                          </p:val>
                                        </p:tav>
                                      </p:tavLst>
                                    </p:anim>
                                  </p:childTnLst>
                                </p:cTn>
                              </p:par>
                            </p:childTnLst>
                          </p:cTn>
                        </p:par>
                        <p:par>
                          <p:cTn fill="hold">
                            <p:stCondLst>
                              <p:cond delay="2500"/>
                            </p:stCondLst>
                            <p:childTnLst>
                              <p:par>
                                <p:cTn fill="hold" nodeType="afterEffect" presetClass="entr" presetID="2" presetSubtype="8">
                                  <p:stCondLst>
                                    <p:cond delay="0"/>
                                  </p:stCondLst>
                                  <p:childTnLst>
                                    <p:set>
                                      <p:cBhvr>
                                        <p:cTn dur="1" fill="hold">
                                          <p:stCondLst>
                                            <p:cond delay="0"/>
                                          </p:stCondLst>
                                        </p:cTn>
                                        <p:tgtEl>
                                          <p:spTgt spid="129">
                                            <p:txEl>
                                              <p:pRg end="0" st="0"/>
                                            </p:txEl>
                                          </p:spTgt>
                                        </p:tgtEl>
                                        <p:attrNameLst>
                                          <p:attrName>style.visibility</p:attrName>
                                        </p:attrNameLst>
                                      </p:cBhvr>
                                      <p:to>
                                        <p:strVal val="visible"/>
                                      </p:to>
                                    </p:set>
                                    <p:anim calcmode="lin" valueType="num">
                                      <p:cBhvr additive="base">
                                        <p:cTn dur="1000"/>
                                        <p:tgtEl>
                                          <p:spTgt spid="129">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ctrTitle"/>
          </p:nvPr>
        </p:nvSpPr>
        <p:spPr>
          <a:xfrm>
            <a:off x="1891353" y="309308"/>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ja"/>
              <a:t>外国人の口に合うもの</a:t>
            </a:r>
            <a:endParaRPr/>
          </a:p>
        </p:txBody>
      </p:sp>
      <p:sp>
        <p:nvSpPr>
          <p:cNvPr id="135" name="Google Shape;135;p14"/>
          <p:cNvSpPr txBox="1"/>
          <p:nvPr>
            <p:ph idx="1" type="subTitle"/>
          </p:nvPr>
        </p:nvSpPr>
        <p:spPr>
          <a:xfrm>
            <a:off x="3243950" y="1475109"/>
            <a:ext cx="5683500" cy="2193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3000"/>
              <a:t>外国人が消化できる食べ物や好む食べ物を売る（消化などできない食べ物は置かない）</a:t>
            </a:r>
            <a:endParaRPr sz="1500"/>
          </a:p>
        </p:txBody>
      </p:sp>
      <p:pic>
        <p:nvPicPr>
          <p:cNvPr id="136" name="Google Shape;136;p14"/>
          <p:cNvPicPr preferRelativeResize="0"/>
          <p:nvPr/>
        </p:nvPicPr>
        <p:blipFill>
          <a:blip r:embed="rId3">
            <a:alphaModFix/>
          </a:blip>
          <a:stretch>
            <a:fillRect/>
          </a:stretch>
        </p:blipFill>
        <p:spPr>
          <a:xfrm>
            <a:off x="904524" y="1348150"/>
            <a:ext cx="2172682" cy="14481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5"/>
          <p:cNvSpPr txBox="1"/>
          <p:nvPr>
            <p:ph type="title"/>
          </p:nvPr>
        </p:nvSpPr>
        <p:spPr>
          <a:xfrm rot="406283">
            <a:off x="819160" y="845688"/>
            <a:ext cx="7505857" cy="954652"/>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ja">
                <a:solidFill>
                  <a:srgbClr val="0000FF"/>
                </a:solidFill>
              </a:rPr>
              <a:t>お金の単位も</a:t>
            </a:r>
            <a:endParaRPr b="1">
              <a:solidFill>
                <a:srgbClr val="0000FF"/>
              </a:solidFill>
            </a:endParaRPr>
          </a:p>
        </p:txBody>
      </p:sp>
      <p:sp>
        <p:nvSpPr>
          <p:cNvPr id="142" name="Google Shape;142;p15"/>
          <p:cNvSpPr txBox="1"/>
          <p:nvPr/>
        </p:nvSpPr>
        <p:spPr>
          <a:xfrm>
            <a:off x="664525" y="1993600"/>
            <a:ext cx="6942600" cy="111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ja" sz="1700">
                <a:latin typeface="Calibri"/>
                <a:ea typeface="Calibri"/>
                <a:cs typeface="Calibri"/>
                <a:sym typeface="Calibri"/>
              </a:rPr>
              <a:t>お金の単位もドルなどの外国人からして見やすいようにする</a:t>
            </a:r>
            <a:endParaRPr sz="1700">
              <a:latin typeface="Calibri"/>
              <a:ea typeface="Calibri"/>
              <a:cs typeface="Calibri"/>
              <a:sym typeface="Calibri"/>
            </a:endParaRPr>
          </a:p>
        </p:txBody>
      </p:sp>
      <p:sp>
        <p:nvSpPr>
          <p:cNvPr id="143" name="Google Shape;143;p15"/>
          <p:cNvSpPr txBox="1"/>
          <p:nvPr/>
        </p:nvSpPr>
        <p:spPr>
          <a:xfrm>
            <a:off x="3553000" y="1205700"/>
            <a:ext cx="5618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pic>
        <p:nvPicPr>
          <p:cNvPr id="144" name="Google Shape;144;p15"/>
          <p:cNvPicPr preferRelativeResize="0"/>
          <p:nvPr/>
        </p:nvPicPr>
        <p:blipFill>
          <a:blip r:embed="rId3">
            <a:alphaModFix/>
          </a:blip>
          <a:stretch>
            <a:fillRect/>
          </a:stretch>
        </p:blipFill>
        <p:spPr>
          <a:xfrm>
            <a:off x="2627950" y="2967275"/>
            <a:ext cx="3284398" cy="17287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6"/>
          <p:cNvSpPr txBox="1"/>
          <p:nvPr>
            <p:ph type="title"/>
          </p:nvPr>
        </p:nvSpPr>
        <p:spPr>
          <a:xfrm rot="-849455">
            <a:off x="51871" y="634781"/>
            <a:ext cx="5325658" cy="1083628"/>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英語を喋れる人も</a:t>
            </a:r>
            <a:endParaRPr/>
          </a:p>
        </p:txBody>
      </p:sp>
      <p:sp>
        <p:nvSpPr>
          <p:cNvPr id="150" name="Google Shape;150;p16"/>
          <p:cNvSpPr txBox="1"/>
          <p:nvPr>
            <p:ph idx="1" type="body"/>
          </p:nvPr>
        </p:nvSpPr>
        <p:spPr>
          <a:xfrm>
            <a:off x="472825" y="1893550"/>
            <a:ext cx="7505700" cy="786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1600"/>
              <a:t>〇〇が売っているところを聞きたいときに英語を喋れる人で案内できるように（できれば英語だけじゃなくて他の言語も）</a:t>
            </a:r>
            <a:endParaRPr sz="1600"/>
          </a:p>
        </p:txBody>
      </p:sp>
      <p:pic>
        <p:nvPicPr>
          <p:cNvPr id="151" name="Google Shape;151;p16"/>
          <p:cNvPicPr preferRelativeResize="0"/>
          <p:nvPr/>
        </p:nvPicPr>
        <p:blipFill>
          <a:blip r:embed="rId3">
            <a:alphaModFix/>
          </a:blip>
          <a:stretch>
            <a:fillRect/>
          </a:stretch>
        </p:blipFill>
        <p:spPr>
          <a:xfrm>
            <a:off x="4648375" y="2441900"/>
            <a:ext cx="1681502" cy="21582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