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Montserrat"/>
      <p:regular r:id="rId13"/>
      <p:bold r:id="rId14"/>
      <p:italic r:id="rId15"/>
      <p:boldItalic r:id="rId16"/>
    </p:embeddedFont>
    <p:embeddedFont>
      <p:font typeface="Lato"/>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italic.fntdata"/><Relationship Id="rId14" Type="http://schemas.openxmlformats.org/officeDocument/2006/relationships/font" Target="fonts/Montserrat-bold.fntdata"/><Relationship Id="rId17" Type="http://schemas.openxmlformats.org/officeDocument/2006/relationships/font" Target="fonts/Lato-regular.fntdata"/><Relationship Id="rId16" Type="http://schemas.openxmlformats.org/officeDocument/2006/relationships/font" Target="fonts/Montserrat-boldItalic.fntdata"/><Relationship Id="rId5" Type="http://schemas.openxmlformats.org/officeDocument/2006/relationships/notesMaster" Target="notesMasters/notesMaster1.xml"/><Relationship Id="rId19" Type="http://schemas.openxmlformats.org/officeDocument/2006/relationships/font" Target="fonts/Lato-italic.fntdata"/><Relationship Id="rId6" Type="http://schemas.openxmlformats.org/officeDocument/2006/relationships/slide" Target="slides/slide1.xml"/><Relationship Id="rId18"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9155017d81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9155017d81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29155017d81_1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29155017d81_1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9155017d81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29155017d81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9001bfb3f3_0_3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29001bfb3f3_0_3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907c3e5e5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2907c3e5e5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29155017d81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29155017d81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2907c3e5e5b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2907c3e5e5b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j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ja"/>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a:t>販売プロフィール</a:t>
            </a:r>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23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a:t>販売</a:t>
            </a:r>
            <a:endParaRPr/>
          </a:p>
        </p:txBody>
      </p:sp>
      <p:sp>
        <p:nvSpPr>
          <p:cNvPr id="141" name="Google Shape;141;p14"/>
          <p:cNvSpPr txBox="1"/>
          <p:nvPr>
            <p:ph idx="1" type="subTitle"/>
          </p:nvPr>
        </p:nvSpPr>
        <p:spPr>
          <a:xfrm>
            <a:off x="5083950" y="3924925"/>
            <a:ext cx="3470700" cy="50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sz="2300"/>
              <a:t>１</a:t>
            </a:r>
            <a:endParaRPr sz="23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ja"/>
              <a:t>まずどんな販売にするか</a:t>
            </a:r>
            <a:endParaRPr/>
          </a:p>
        </p:txBody>
      </p:sp>
      <p:sp>
        <p:nvSpPr>
          <p:cNvPr id="147" name="Google Shape;147;p15"/>
          <p:cNvSpPr txBox="1"/>
          <p:nvPr>
            <p:ph idx="4294967295" type="subTitle"/>
          </p:nvPr>
        </p:nvSpPr>
        <p:spPr>
          <a:xfrm flipH="1">
            <a:off x="1006350" y="3090650"/>
            <a:ext cx="3501000" cy="16758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ja"/>
              <a:t>欲しいもの全てドローン受けてくれて顔認証で一括決済(60秒で登録ができ住所と顔写真を撮ればすぐに登録でき10分で届けてくれる)</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a:t>お店に行った場合</a:t>
            </a:r>
            <a:endParaRPr/>
          </a:p>
        </p:txBody>
      </p:sp>
      <p:sp>
        <p:nvSpPr>
          <p:cNvPr id="153" name="Google Shape;153;p16"/>
          <p:cNvSpPr txBox="1"/>
          <p:nvPr>
            <p:ph idx="1" type="subTitle"/>
          </p:nvPr>
        </p:nvSpPr>
        <p:spPr>
          <a:xfrm>
            <a:off x="4818150" y="2715475"/>
            <a:ext cx="3470700" cy="50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ja" sz="3400"/>
              <a:t>買いたい商品を持って店を出るとすぐに支払いが 完了になる</a:t>
            </a:r>
            <a:endParaRPr sz="3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a:t>そこで</a:t>
            </a:r>
            <a:endParaRPr/>
          </a:p>
        </p:txBody>
      </p:sp>
      <p:sp>
        <p:nvSpPr>
          <p:cNvPr id="159" name="Google Shape;159;p1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ja" sz="2400"/>
              <a:t>そのためのAlをまず作るスマホと連携させ登録を完了したらすぐに使用可能にさせてドローンで行き先をAlに覚えさせる</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a:t>まとめ</a:t>
            </a:r>
            <a:endParaRPr/>
          </a:p>
        </p:txBody>
      </p:sp>
      <p:sp>
        <p:nvSpPr>
          <p:cNvPr id="165" name="Google Shape;165;p18"/>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ja" sz="2800"/>
              <a:t>販売は、いい事だらけじゃない</a:t>
            </a:r>
            <a:endParaRPr sz="2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9"/>
          <p:cNvSpPr txBox="1"/>
          <p:nvPr>
            <p:ph type="title"/>
          </p:nvPr>
        </p:nvSpPr>
        <p:spPr>
          <a:xfrm>
            <a:off x="1312000" y="43720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ja"/>
              <a:t>販売〈完〉</a:t>
            </a:r>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