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Nuni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4bacca017_0_8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4bacca017_0_8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94bacca017_0_8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94bacca017_0_8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95369b2885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95369b288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ja"/>
              <a:t>　</a:t>
            </a:r>
            <a:r>
              <a:rPr lang="ja"/>
              <a:t>情報を使った新しい販売のサービス</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どんなサービスなのか</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携帯などでそのアプリを開いて、欲しい物を買って、行きたいときやいけるときに、家を出る前に今からその商品をとりにいきますと携帯でそのアプリからその店に連絡してから車などでその店へ行ってすぐその商品を取ってかえる。そのお金などは、携帯のポイントや現金がよかったら、とったきに、お金をその店の人にわたす。現金かポイントがいいかは、アプリで連絡する。</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　　　　　</a:t>
            </a:r>
            <a:r>
              <a:rPr lang="ja"/>
              <a:t>このサービスの良さ</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子供連れの方もらくに買い物ができるところ。時間短縮されて急いでいる人も欲しい物がすぐ手に入ること。レジとか待たなくていいこと。など</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a:t>
            </a:r>
            <a:r>
              <a:rPr lang="ja"/>
              <a:t>このサービスを使うと　　　　　　　　　　どうくらしが豊かになるか。</a:t>
            </a:r>
            <a:endParaRPr/>
          </a:p>
        </p:txBody>
      </p:sp>
      <p:sp>
        <p:nvSpPr>
          <p:cNvPr id="147" name="Google Shape;147;p16"/>
          <p:cNvSpPr txBox="1"/>
          <p:nvPr>
            <p:ph idx="1" type="body"/>
          </p:nvPr>
        </p:nvSpPr>
        <p:spPr>
          <a:xfrm>
            <a:off x="819150" y="1800200"/>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1400"/>
              <a:t>買い物がスムーズになりストレスとかもなくなり、気持ちも良くなり、楽しく買い物ができて、いい街になること。</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